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68" r:id="rId5"/>
    <p:sldId id="269" r:id="rId6"/>
    <p:sldId id="258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7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1E4"/>
    <a:srgbClr val="E2CB7B"/>
    <a:srgbClr val="B8D3E8"/>
    <a:srgbClr val="197DCE"/>
    <a:srgbClr val="BC7FBB"/>
    <a:srgbClr val="7FC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291" autoAdjust="0"/>
  </p:normalViewPr>
  <p:slideViewPr>
    <p:cSldViewPr snapToGrid="0" showGuides="1">
      <p:cViewPr varScale="1">
        <p:scale>
          <a:sx n="74" d="100"/>
          <a:sy n="74" d="100"/>
        </p:scale>
        <p:origin x="540" y="7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9" d="100"/>
          <a:sy n="99" d="100"/>
        </p:scale>
        <p:origin x="4416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939FB0DB-6E14-4D38-930B-E188F6E13CB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6DB5971-2675-487B-9E88-02DB3F19D0B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88B8F3-31C2-4698-B74C-D5D76CFD8ACD}" type="datetimeFigureOut">
              <a:rPr lang="ru-RU" smtClean="0"/>
              <a:t>25.02.2019</a:t>
            </a:fld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98F2125-3128-41A1-8437-EB29536F4D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4663736B-7E4B-4A53-8310-E0970E67F8A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4B18F8-B739-4178-8D2D-879F4A27DC2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29070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0EB3D-2307-4317-8A1D-B47FA45245F0}" type="datetimeFigureOut">
              <a:rPr lang="ru-RU" smtClean="0"/>
              <a:t>25.02.2019</a:t>
            </a:fld>
            <a:endParaRPr lang="ru-R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D78A92-0141-4330-8F3E-FAADFAC238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8887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="" xmlns:a16="http://schemas.microsoft.com/office/drawing/2014/main" id="{5230445E-A660-448A-B4DC-782AD0E5DA6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033191" y="0"/>
            <a:ext cx="9155634" cy="6858000"/>
          </a:xfrm>
          <a:custGeom>
            <a:avLst/>
            <a:gdLst>
              <a:gd name="connsiteX0" fmla="*/ 6450330 w 8969375"/>
              <a:gd name="connsiteY0" fmla="*/ 3511550 h 6858000"/>
              <a:gd name="connsiteX1" fmla="*/ 8969375 w 8969375"/>
              <a:gd name="connsiteY1" fmla="*/ 3511550 h 6858000"/>
              <a:gd name="connsiteX2" fmla="*/ 8969375 w 8969375"/>
              <a:gd name="connsiteY2" fmla="*/ 6858000 h 6858000"/>
              <a:gd name="connsiteX3" fmla="*/ 5010150 w 8969375"/>
              <a:gd name="connsiteY3" fmla="*/ 6858000 h 6858000"/>
              <a:gd name="connsiteX4" fmla="*/ 1915160 w 8969375"/>
              <a:gd name="connsiteY4" fmla="*/ 3511550 h 6858000"/>
              <a:gd name="connsiteX5" fmla="*/ 3404870 w 8969375"/>
              <a:gd name="connsiteY5" fmla="*/ 3511550 h 6858000"/>
              <a:gd name="connsiteX6" fmla="*/ 1964690 w 8969375"/>
              <a:gd name="connsiteY6" fmla="*/ 6858000 h 6858000"/>
              <a:gd name="connsiteX7" fmla="*/ 474980 w 8969375"/>
              <a:gd name="connsiteY7" fmla="*/ 6858000 h 6858000"/>
              <a:gd name="connsiteX8" fmla="*/ 7961630 w 8969375"/>
              <a:gd name="connsiteY8" fmla="*/ 0 h 6858000"/>
              <a:gd name="connsiteX9" fmla="*/ 8969375 w 8969375"/>
              <a:gd name="connsiteY9" fmla="*/ 0 h 6858000"/>
              <a:gd name="connsiteX10" fmla="*/ 8969375 w 8969375"/>
              <a:gd name="connsiteY10" fmla="*/ 3346450 h 6858000"/>
              <a:gd name="connsiteX11" fmla="*/ 6521450 w 8969375"/>
              <a:gd name="connsiteY11" fmla="*/ 3346450 h 6858000"/>
              <a:gd name="connsiteX12" fmla="*/ 5163820 w 8969375"/>
              <a:gd name="connsiteY12" fmla="*/ 0 h 6858000"/>
              <a:gd name="connsiteX13" fmla="*/ 7726680 w 8969375"/>
              <a:gd name="connsiteY13" fmla="*/ 0 h 6858000"/>
              <a:gd name="connsiteX14" fmla="*/ 4775200 w 8969375"/>
              <a:gd name="connsiteY14" fmla="*/ 6858000 h 6858000"/>
              <a:gd name="connsiteX15" fmla="*/ 2213610 w 8969375"/>
              <a:gd name="connsiteY15" fmla="*/ 6858000 h 6858000"/>
              <a:gd name="connsiteX16" fmla="*/ 3426460 w 8969375"/>
              <a:gd name="connsiteY16" fmla="*/ 0 h 6858000"/>
              <a:gd name="connsiteX17" fmla="*/ 4916170 w 8969375"/>
              <a:gd name="connsiteY17" fmla="*/ 0 h 6858000"/>
              <a:gd name="connsiteX18" fmla="*/ 3475990 w 8969375"/>
              <a:gd name="connsiteY18" fmla="*/ 3346450 h 6858000"/>
              <a:gd name="connsiteX19" fmla="*/ 1986280 w 8969375"/>
              <a:gd name="connsiteY19" fmla="*/ 3346450 h 6858000"/>
              <a:gd name="connsiteX20" fmla="*/ 0 w 8969375"/>
              <a:gd name="connsiteY20" fmla="*/ 0 h 6858000"/>
              <a:gd name="connsiteX21" fmla="*/ 3195320 w 8969375"/>
              <a:gd name="connsiteY21" fmla="*/ 0 h 6858000"/>
              <a:gd name="connsiteX22" fmla="*/ 243840 w 8969375"/>
              <a:gd name="connsiteY22" fmla="*/ 6858000 h 6858000"/>
              <a:gd name="connsiteX23" fmla="*/ 0 w 8969375"/>
              <a:gd name="connsiteY23" fmla="*/ 6858000 h 6858000"/>
              <a:gd name="connsiteX0" fmla="*/ 6604567 w 9123612"/>
              <a:gd name="connsiteY0" fmla="*/ 3511550 h 6858000"/>
              <a:gd name="connsiteX1" fmla="*/ 9123612 w 9123612"/>
              <a:gd name="connsiteY1" fmla="*/ 3511550 h 6858000"/>
              <a:gd name="connsiteX2" fmla="*/ 9123612 w 9123612"/>
              <a:gd name="connsiteY2" fmla="*/ 6858000 h 6858000"/>
              <a:gd name="connsiteX3" fmla="*/ 5164387 w 9123612"/>
              <a:gd name="connsiteY3" fmla="*/ 6858000 h 6858000"/>
              <a:gd name="connsiteX4" fmla="*/ 6604567 w 9123612"/>
              <a:gd name="connsiteY4" fmla="*/ 3511550 h 6858000"/>
              <a:gd name="connsiteX5" fmla="*/ 2069397 w 9123612"/>
              <a:gd name="connsiteY5" fmla="*/ 3511550 h 6858000"/>
              <a:gd name="connsiteX6" fmla="*/ 3559107 w 9123612"/>
              <a:gd name="connsiteY6" fmla="*/ 3511550 h 6858000"/>
              <a:gd name="connsiteX7" fmla="*/ 2118927 w 9123612"/>
              <a:gd name="connsiteY7" fmla="*/ 6858000 h 6858000"/>
              <a:gd name="connsiteX8" fmla="*/ 629217 w 9123612"/>
              <a:gd name="connsiteY8" fmla="*/ 6858000 h 6858000"/>
              <a:gd name="connsiteX9" fmla="*/ 2069397 w 9123612"/>
              <a:gd name="connsiteY9" fmla="*/ 3511550 h 6858000"/>
              <a:gd name="connsiteX10" fmla="*/ 8115867 w 9123612"/>
              <a:gd name="connsiteY10" fmla="*/ 0 h 6858000"/>
              <a:gd name="connsiteX11" fmla="*/ 9123612 w 9123612"/>
              <a:gd name="connsiteY11" fmla="*/ 0 h 6858000"/>
              <a:gd name="connsiteX12" fmla="*/ 9123612 w 9123612"/>
              <a:gd name="connsiteY12" fmla="*/ 3346450 h 6858000"/>
              <a:gd name="connsiteX13" fmla="*/ 6675687 w 9123612"/>
              <a:gd name="connsiteY13" fmla="*/ 3346450 h 6858000"/>
              <a:gd name="connsiteX14" fmla="*/ 8115867 w 9123612"/>
              <a:gd name="connsiteY14" fmla="*/ 0 h 6858000"/>
              <a:gd name="connsiteX15" fmla="*/ 5318057 w 9123612"/>
              <a:gd name="connsiteY15" fmla="*/ 0 h 6858000"/>
              <a:gd name="connsiteX16" fmla="*/ 7880917 w 9123612"/>
              <a:gd name="connsiteY16" fmla="*/ 0 h 6858000"/>
              <a:gd name="connsiteX17" fmla="*/ 4929437 w 9123612"/>
              <a:gd name="connsiteY17" fmla="*/ 6858000 h 6858000"/>
              <a:gd name="connsiteX18" fmla="*/ 2367847 w 9123612"/>
              <a:gd name="connsiteY18" fmla="*/ 6858000 h 6858000"/>
              <a:gd name="connsiteX19" fmla="*/ 5318057 w 9123612"/>
              <a:gd name="connsiteY19" fmla="*/ 0 h 6858000"/>
              <a:gd name="connsiteX20" fmla="*/ 3580697 w 9123612"/>
              <a:gd name="connsiteY20" fmla="*/ 0 h 6858000"/>
              <a:gd name="connsiteX21" fmla="*/ 5070407 w 9123612"/>
              <a:gd name="connsiteY21" fmla="*/ 0 h 6858000"/>
              <a:gd name="connsiteX22" fmla="*/ 3630227 w 9123612"/>
              <a:gd name="connsiteY22" fmla="*/ 3346450 h 6858000"/>
              <a:gd name="connsiteX23" fmla="*/ 2140517 w 9123612"/>
              <a:gd name="connsiteY23" fmla="*/ 3346450 h 6858000"/>
              <a:gd name="connsiteX24" fmla="*/ 3580697 w 9123612"/>
              <a:gd name="connsiteY24" fmla="*/ 0 h 6858000"/>
              <a:gd name="connsiteX25" fmla="*/ 154237 w 9123612"/>
              <a:gd name="connsiteY25" fmla="*/ 0 h 6858000"/>
              <a:gd name="connsiteX26" fmla="*/ 3349557 w 9123612"/>
              <a:gd name="connsiteY26" fmla="*/ 0 h 6858000"/>
              <a:gd name="connsiteX27" fmla="*/ 398077 w 9123612"/>
              <a:gd name="connsiteY27" fmla="*/ 6858000 h 6858000"/>
              <a:gd name="connsiteX28" fmla="*/ 0 w 9123612"/>
              <a:gd name="connsiteY28" fmla="*/ 6858000 h 6858000"/>
              <a:gd name="connsiteX29" fmla="*/ 154237 w 9123612"/>
              <a:gd name="connsiteY29" fmla="*/ 0 h 6858000"/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6636589 w 9155634"/>
              <a:gd name="connsiteY4" fmla="*/ 3511550 h 6858000"/>
              <a:gd name="connsiteX5" fmla="*/ 2101419 w 9155634"/>
              <a:gd name="connsiteY5" fmla="*/ 3511550 h 6858000"/>
              <a:gd name="connsiteX6" fmla="*/ 3591129 w 9155634"/>
              <a:gd name="connsiteY6" fmla="*/ 3511550 h 6858000"/>
              <a:gd name="connsiteX7" fmla="*/ 2150949 w 9155634"/>
              <a:gd name="connsiteY7" fmla="*/ 6858000 h 6858000"/>
              <a:gd name="connsiteX8" fmla="*/ 661239 w 9155634"/>
              <a:gd name="connsiteY8" fmla="*/ 6858000 h 6858000"/>
              <a:gd name="connsiteX9" fmla="*/ 2101419 w 9155634"/>
              <a:gd name="connsiteY9" fmla="*/ 3511550 h 6858000"/>
              <a:gd name="connsiteX10" fmla="*/ 8147889 w 9155634"/>
              <a:gd name="connsiteY10" fmla="*/ 0 h 6858000"/>
              <a:gd name="connsiteX11" fmla="*/ 9155634 w 9155634"/>
              <a:gd name="connsiteY11" fmla="*/ 0 h 6858000"/>
              <a:gd name="connsiteX12" fmla="*/ 9155634 w 9155634"/>
              <a:gd name="connsiteY12" fmla="*/ 3346450 h 6858000"/>
              <a:gd name="connsiteX13" fmla="*/ 6707709 w 9155634"/>
              <a:gd name="connsiteY13" fmla="*/ 3346450 h 6858000"/>
              <a:gd name="connsiteX14" fmla="*/ 8147889 w 9155634"/>
              <a:gd name="connsiteY14" fmla="*/ 0 h 6858000"/>
              <a:gd name="connsiteX15" fmla="*/ 5350079 w 9155634"/>
              <a:gd name="connsiteY15" fmla="*/ 0 h 6858000"/>
              <a:gd name="connsiteX16" fmla="*/ 7912939 w 9155634"/>
              <a:gd name="connsiteY16" fmla="*/ 0 h 6858000"/>
              <a:gd name="connsiteX17" fmla="*/ 4961459 w 9155634"/>
              <a:gd name="connsiteY17" fmla="*/ 6858000 h 6858000"/>
              <a:gd name="connsiteX18" fmla="*/ 2399869 w 9155634"/>
              <a:gd name="connsiteY18" fmla="*/ 6858000 h 6858000"/>
              <a:gd name="connsiteX19" fmla="*/ 5350079 w 9155634"/>
              <a:gd name="connsiteY19" fmla="*/ 0 h 6858000"/>
              <a:gd name="connsiteX20" fmla="*/ 3612719 w 9155634"/>
              <a:gd name="connsiteY20" fmla="*/ 0 h 6858000"/>
              <a:gd name="connsiteX21" fmla="*/ 5102429 w 9155634"/>
              <a:gd name="connsiteY21" fmla="*/ 0 h 6858000"/>
              <a:gd name="connsiteX22" fmla="*/ 3662249 w 9155634"/>
              <a:gd name="connsiteY22" fmla="*/ 3346450 h 6858000"/>
              <a:gd name="connsiteX23" fmla="*/ 2172539 w 9155634"/>
              <a:gd name="connsiteY23" fmla="*/ 3346450 h 6858000"/>
              <a:gd name="connsiteX24" fmla="*/ 3612719 w 9155634"/>
              <a:gd name="connsiteY24" fmla="*/ 0 h 6858000"/>
              <a:gd name="connsiteX25" fmla="*/ 186259 w 9155634"/>
              <a:gd name="connsiteY25" fmla="*/ 0 h 6858000"/>
              <a:gd name="connsiteX26" fmla="*/ 3381579 w 9155634"/>
              <a:gd name="connsiteY26" fmla="*/ 0 h 6858000"/>
              <a:gd name="connsiteX27" fmla="*/ 430099 w 9155634"/>
              <a:gd name="connsiteY27" fmla="*/ 6858000 h 6858000"/>
              <a:gd name="connsiteX28" fmla="*/ 0 w 9155634"/>
              <a:gd name="connsiteY28" fmla="*/ 6858000 h 6858000"/>
              <a:gd name="connsiteX29" fmla="*/ 186259 w 9155634"/>
              <a:gd name="connsiteY29" fmla="*/ 0 h 6858000"/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6636589 w 9155634"/>
              <a:gd name="connsiteY4" fmla="*/ 3511550 h 6858000"/>
              <a:gd name="connsiteX5" fmla="*/ 2101419 w 9155634"/>
              <a:gd name="connsiteY5" fmla="*/ 3511550 h 6858000"/>
              <a:gd name="connsiteX6" fmla="*/ 3591129 w 9155634"/>
              <a:gd name="connsiteY6" fmla="*/ 3511550 h 6858000"/>
              <a:gd name="connsiteX7" fmla="*/ 2150949 w 9155634"/>
              <a:gd name="connsiteY7" fmla="*/ 6858000 h 6858000"/>
              <a:gd name="connsiteX8" fmla="*/ 661239 w 9155634"/>
              <a:gd name="connsiteY8" fmla="*/ 6858000 h 6858000"/>
              <a:gd name="connsiteX9" fmla="*/ 2101419 w 9155634"/>
              <a:gd name="connsiteY9" fmla="*/ 3511550 h 6858000"/>
              <a:gd name="connsiteX10" fmla="*/ 8147889 w 9155634"/>
              <a:gd name="connsiteY10" fmla="*/ 0 h 6858000"/>
              <a:gd name="connsiteX11" fmla="*/ 9155634 w 9155634"/>
              <a:gd name="connsiteY11" fmla="*/ 0 h 6858000"/>
              <a:gd name="connsiteX12" fmla="*/ 9155634 w 9155634"/>
              <a:gd name="connsiteY12" fmla="*/ 3346450 h 6858000"/>
              <a:gd name="connsiteX13" fmla="*/ 6707709 w 9155634"/>
              <a:gd name="connsiteY13" fmla="*/ 3346450 h 6858000"/>
              <a:gd name="connsiteX14" fmla="*/ 8147889 w 9155634"/>
              <a:gd name="connsiteY14" fmla="*/ 0 h 6858000"/>
              <a:gd name="connsiteX15" fmla="*/ 5350079 w 9155634"/>
              <a:gd name="connsiteY15" fmla="*/ 0 h 6858000"/>
              <a:gd name="connsiteX16" fmla="*/ 7912939 w 9155634"/>
              <a:gd name="connsiteY16" fmla="*/ 0 h 6858000"/>
              <a:gd name="connsiteX17" fmla="*/ 4961459 w 9155634"/>
              <a:gd name="connsiteY17" fmla="*/ 6858000 h 6858000"/>
              <a:gd name="connsiteX18" fmla="*/ 2399869 w 9155634"/>
              <a:gd name="connsiteY18" fmla="*/ 6858000 h 6858000"/>
              <a:gd name="connsiteX19" fmla="*/ 5350079 w 9155634"/>
              <a:gd name="connsiteY19" fmla="*/ 0 h 6858000"/>
              <a:gd name="connsiteX20" fmla="*/ 3612719 w 9155634"/>
              <a:gd name="connsiteY20" fmla="*/ 0 h 6858000"/>
              <a:gd name="connsiteX21" fmla="*/ 5102429 w 9155634"/>
              <a:gd name="connsiteY21" fmla="*/ 0 h 6858000"/>
              <a:gd name="connsiteX22" fmla="*/ 3662249 w 9155634"/>
              <a:gd name="connsiteY22" fmla="*/ 3346450 h 6858000"/>
              <a:gd name="connsiteX23" fmla="*/ 2172539 w 9155634"/>
              <a:gd name="connsiteY23" fmla="*/ 3346450 h 6858000"/>
              <a:gd name="connsiteX24" fmla="*/ 3612719 w 9155634"/>
              <a:gd name="connsiteY24" fmla="*/ 0 h 6858000"/>
              <a:gd name="connsiteX25" fmla="*/ 2054197 w 9155634"/>
              <a:gd name="connsiteY25" fmla="*/ 3558 h 6858000"/>
              <a:gd name="connsiteX26" fmla="*/ 3381579 w 9155634"/>
              <a:gd name="connsiteY26" fmla="*/ 0 h 6858000"/>
              <a:gd name="connsiteX27" fmla="*/ 430099 w 9155634"/>
              <a:gd name="connsiteY27" fmla="*/ 6858000 h 6858000"/>
              <a:gd name="connsiteX28" fmla="*/ 0 w 9155634"/>
              <a:gd name="connsiteY28" fmla="*/ 6858000 h 6858000"/>
              <a:gd name="connsiteX29" fmla="*/ 2054197 w 9155634"/>
              <a:gd name="connsiteY29" fmla="*/ 3558 h 6858000"/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6636589 w 9155634"/>
              <a:gd name="connsiteY4" fmla="*/ 3511550 h 6858000"/>
              <a:gd name="connsiteX5" fmla="*/ 2101419 w 9155634"/>
              <a:gd name="connsiteY5" fmla="*/ 3511550 h 6858000"/>
              <a:gd name="connsiteX6" fmla="*/ 3591129 w 9155634"/>
              <a:gd name="connsiteY6" fmla="*/ 3511550 h 6858000"/>
              <a:gd name="connsiteX7" fmla="*/ 2150949 w 9155634"/>
              <a:gd name="connsiteY7" fmla="*/ 6858000 h 6858000"/>
              <a:gd name="connsiteX8" fmla="*/ 661239 w 9155634"/>
              <a:gd name="connsiteY8" fmla="*/ 6858000 h 6858000"/>
              <a:gd name="connsiteX9" fmla="*/ 2101419 w 9155634"/>
              <a:gd name="connsiteY9" fmla="*/ 3511550 h 6858000"/>
              <a:gd name="connsiteX10" fmla="*/ 8147889 w 9155634"/>
              <a:gd name="connsiteY10" fmla="*/ 0 h 6858000"/>
              <a:gd name="connsiteX11" fmla="*/ 9155634 w 9155634"/>
              <a:gd name="connsiteY11" fmla="*/ 0 h 6858000"/>
              <a:gd name="connsiteX12" fmla="*/ 9155634 w 9155634"/>
              <a:gd name="connsiteY12" fmla="*/ 3346450 h 6858000"/>
              <a:gd name="connsiteX13" fmla="*/ 6707709 w 9155634"/>
              <a:gd name="connsiteY13" fmla="*/ 3346450 h 6858000"/>
              <a:gd name="connsiteX14" fmla="*/ 8147889 w 9155634"/>
              <a:gd name="connsiteY14" fmla="*/ 0 h 6858000"/>
              <a:gd name="connsiteX15" fmla="*/ 5350079 w 9155634"/>
              <a:gd name="connsiteY15" fmla="*/ 0 h 6858000"/>
              <a:gd name="connsiteX16" fmla="*/ 7912939 w 9155634"/>
              <a:gd name="connsiteY16" fmla="*/ 0 h 6858000"/>
              <a:gd name="connsiteX17" fmla="*/ 4961459 w 9155634"/>
              <a:gd name="connsiteY17" fmla="*/ 6858000 h 6858000"/>
              <a:gd name="connsiteX18" fmla="*/ 2399869 w 9155634"/>
              <a:gd name="connsiteY18" fmla="*/ 6858000 h 6858000"/>
              <a:gd name="connsiteX19" fmla="*/ 5350079 w 9155634"/>
              <a:gd name="connsiteY19" fmla="*/ 0 h 6858000"/>
              <a:gd name="connsiteX20" fmla="*/ 3612719 w 9155634"/>
              <a:gd name="connsiteY20" fmla="*/ 0 h 6858000"/>
              <a:gd name="connsiteX21" fmla="*/ 5102429 w 9155634"/>
              <a:gd name="connsiteY21" fmla="*/ 0 h 6858000"/>
              <a:gd name="connsiteX22" fmla="*/ 3662249 w 9155634"/>
              <a:gd name="connsiteY22" fmla="*/ 3346450 h 6858000"/>
              <a:gd name="connsiteX23" fmla="*/ 2172539 w 9155634"/>
              <a:gd name="connsiteY23" fmla="*/ 3346450 h 6858000"/>
              <a:gd name="connsiteX24" fmla="*/ 3612719 w 9155634"/>
              <a:gd name="connsiteY24" fmla="*/ 0 h 6858000"/>
              <a:gd name="connsiteX25" fmla="*/ 2954365 w 9155634"/>
              <a:gd name="connsiteY25" fmla="*/ 3558 h 6858000"/>
              <a:gd name="connsiteX26" fmla="*/ 3381579 w 9155634"/>
              <a:gd name="connsiteY26" fmla="*/ 0 h 6858000"/>
              <a:gd name="connsiteX27" fmla="*/ 430099 w 9155634"/>
              <a:gd name="connsiteY27" fmla="*/ 6858000 h 6858000"/>
              <a:gd name="connsiteX28" fmla="*/ 0 w 9155634"/>
              <a:gd name="connsiteY28" fmla="*/ 6858000 h 6858000"/>
              <a:gd name="connsiteX29" fmla="*/ 2954365 w 9155634"/>
              <a:gd name="connsiteY29" fmla="*/ 3558 h 6858000"/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6636589 w 9155634"/>
              <a:gd name="connsiteY4" fmla="*/ 3511550 h 6858000"/>
              <a:gd name="connsiteX5" fmla="*/ 2101419 w 9155634"/>
              <a:gd name="connsiteY5" fmla="*/ 3511550 h 6858000"/>
              <a:gd name="connsiteX6" fmla="*/ 3591129 w 9155634"/>
              <a:gd name="connsiteY6" fmla="*/ 3511550 h 6858000"/>
              <a:gd name="connsiteX7" fmla="*/ 2150949 w 9155634"/>
              <a:gd name="connsiteY7" fmla="*/ 6858000 h 6858000"/>
              <a:gd name="connsiteX8" fmla="*/ 661239 w 9155634"/>
              <a:gd name="connsiteY8" fmla="*/ 6858000 h 6858000"/>
              <a:gd name="connsiteX9" fmla="*/ 2101419 w 9155634"/>
              <a:gd name="connsiteY9" fmla="*/ 3511550 h 6858000"/>
              <a:gd name="connsiteX10" fmla="*/ 8147889 w 9155634"/>
              <a:gd name="connsiteY10" fmla="*/ 0 h 6858000"/>
              <a:gd name="connsiteX11" fmla="*/ 9155634 w 9155634"/>
              <a:gd name="connsiteY11" fmla="*/ 0 h 6858000"/>
              <a:gd name="connsiteX12" fmla="*/ 9155634 w 9155634"/>
              <a:gd name="connsiteY12" fmla="*/ 3346450 h 6858000"/>
              <a:gd name="connsiteX13" fmla="*/ 6707709 w 9155634"/>
              <a:gd name="connsiteY13" fmla="*/ 3346450 h 6858000"/>
              <a:gd name="connsiteX14" fmla="*/ 8147889 w 9155634"/>
              <a:gd name="connsiteY14" fmla="*/ 0 h 6858000"/>
              <a:gd name="connsiteX15" fmla="*/ 5350079 w 9155634"/>
              <a:gd name="connsiteY15" fmla="*/ 0 h 6858000"/>
              <a:gd name="connsiteX16" fmla="*/ 7912939 w 9155634"/>
              <a:gd name="connsiteY16" fmla="*/ 0 h 6858000"/>
              <a:gd name="connsiteX17" fmla="*/ 4961459 w 9155634"/>
              <a:gd name="connsiteY17" fmla="*/ 6858000 h 6858000"/>
              <a:gd name="connsiteX18" fmla="*/ 2399869 w 9155634"/>
              <a:gd name="connsiteY18" fmla="*/ 6858000 h 6858000"/>
              <a:gd name="connsiteX19" fmla="*/ 5350079 w 9155634"/>
              <a:gd name="connsiteY19" fmla="*/ 0 h 6858000"/>
              <a:gd name="connsiteX20" fmla="*/ 3612719 w 9155634"/>
              <a:gd name="connsiteY20" fmla="*/ 0 h 6858000"/>
              <a:gd name="connsiteX21" fmla="*/ 5102429 w 9155634"/>
              <a:gd name="connsiteY21" fmla="*/ 0 h 6858000"/>
              <a:gd name="connsiteX22" fmla="*/ 3662249 w 9155634"/>
              <a:gd name="connsiteY22" fmla="*/ 3346450 h 6858000"/>
              <a:gd name="connsiteX23" fmla="*/ 2172539 w 9155634"/>
              <a:gd name="connsiteY23" fmla="*/ 3346450 h 6858000"/>
              <a:gd name="connsiteX24" fmla="*/ 3612719 w 9155634"/>
              <a:gd name="connsiteY24" fmla="*/ 0 h 6858000"/>
              <a:gd name="connsiteX25" fmla="*/ 2954365 w 9155634"/>
              <a:gd name="connsiteY25" fmla="*/ 3558 h 6858000"/>
              <a:gd name="connsiteX26" fmla="*/ 3381579 w 9155634"/>
              <a:gd name="connsiteY26" fmla="*/ 0 h 6858000"/>
              <a:gd name="connsiteX27" fmla="*/ 430099 w 9155634"/>
              <a:gd name="connsiteY27" fmla="*/ 6858000 h 6858000"/>
              <a:gd name="connsiteX28" fmla="*/ 0 w 9155634"/>
              <a:gd name="connsiteY28" fmla="*/ 6858000 h 6858000"/>
              <a:gd name="connsiteX29" fmla="*/ 2954365 w 9155634"/>
              <a:gd name="connsiteY29" fmla="*/ 3558 h 6858000"/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6636589 w 9155634"/>
              <a:gd name="connsiteY4" fmla="*/ 3511550 h 6858000"/>
              <a:gd name="connsiteX5" fmla="*/ 2101419 w 9155634"/>
              <a:gd name="connsiteY5" fmla="*/ 3511550 h 6858000"/>
              <a:gd name="connsiteX6" fmla="*/ 3591129 w 9155634"/>
              <a:gd name="connsiteY6" fmla="*/ 3511550 h 6858000"/>
              <a:gd name="connsiteX7" fmla="*/ 2150949 w 9155634"/>
              <a:gd name="connsiteY7" fmla="*/ 6858000 h 6858000"/>
              <a:gd name="connsiteX8" fmla="*/ 661239 w 9155634"/>
              <a:gd name="connsiteY8" fmla="*/ 6858000 h 6858000"/>
              <a:gd name="connsiteX9" fmla="*/ 2101419 w 9155634"/>
              <a:gd name="connsiteY9" fmla="*/ 3511550 h 6858000"/>
              <a:gd name="connsiteX10" fmla="*/ 8147889 w 9155634"/>
              <a:gd name="connsiteY10" fmla="*/ 0 h 6858000"/>
              <a:gd name="connsiteX11" fmla="*/ 9155634 w 9155634"/>
              <a:gd name="connsiteY11" fmla="*/ 0 h 6858000"/>
              <a:gd name="connsiteX12" fmla="*/ 9155634 w 9155634"/>
              <a:gd name="connsiteY12" fmla="*/ 3346450 h 6858000"/>
              <a:gd name="connsiteX13" fmla="*/ 6707709 w 9155634"/>
              <a:gd name="connsiteY13" fmla="*/ 3346450 h 6858000"/>
              <a:gd name="connsiteX14" fmla="*/ 8147889 w 9155634"/>
              <a:gd name="connsiteY14" fmla="*/ 0 h 6858000"/>
              <a:gd name="connsiteX15" fmla="*/ 5350079 w 9155634"/>
              <a:gd name="connsiteY15" fmla="*/ 0 h 6858000"/>
              <a:gd name="connsiteX16" fmla="*/ 7912939 w 9155634"/>
              <a:gd name="connsiteY16" fmla="*/ 0 h 6858000"/>
              <a:gd name="connsiteX17" fmla="*/ 4961459 w 9155634"/>
              <a:gd name="connsiteY17" fmla="*/ 6858000 h 6858000"/>
              <a:gd name="connsiteX18" fmla="*/ 2399869 w 9155634"/>
              <a:gd name="connsiteY18" fmla="*/ 6858000 h 6858000"/>
              <a:gd name="connsiteX19" fmla="*/ 5350079 w 9155634"/>
              <a:gd name="connsiteY19" fmla="*/ 0 h 6858000"/>
              <a:gd name="connsiteX20" fmla="*/ 3612719 w 9155634"/>
              <a:gd name="connsiteY20" fmla="*/ 0 h 6858000"/>
              <a:gd name="connsiteX21" fmla="*/ 5102429 w 9155634"/>
              <a:gd name="connsiteY21" fmla="*/ 0 h 6858000"/>
              <a:gd name="connsiteX22" fmla="*/ 3662249 w 9155634"/>
              <a:gd name="connsiteY22" fmla="*/ 3346450 h 6858000"/>
              <a:gd name="connsiteX23" fmla="*/ 2172539 w 9155634"/>
              <a:gd name="connsiteY23" fmla="*/ 3346450 h 6858000"/>
              <a:gd name="connsiteX24" fmla="*/ 3612719 w 9155634"/>
              <a:gd name="connsiteY24" fmla="*/ 0 h 6858000"/>
              <a:gd name="connsiteX25" fmla="*/ 2947249 w 9155634"/>
              <a:gd name="connsiteY25" fmla="*/ 0 h 6858000"/>
              <a:gd name="connsiteX26" fmla="*/ 3381579 w 9155634"/>
              <a:gd name="connsiteY26" fmla="*/ 0 h 6858000"/>
              <a:gd name="connsiteX27" fmla="*/ 430099 w 9155634"/>
              <a:gd name="connsiteY27" fmla="*/ 6858000 h 6858000"/>
              <a:gd name="connsiteX28" fmla="*/ 0 w 9155634"/>
              <a:gd name="connsiteY28" fmla="*/ 6858000 h 6858000"/>
              <a:gd name="connsiteX29" fmla="*/ 2947249 w 9155634"/>
              <a:gd name="connsiteY29" fmla="*/ 0 h 6858000"/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6636589 w 9155634"/>
              <a:gd name="connsiteY4" fmla="*/ 3511550 h 6858000"/>
              <a:gd name="connsiteX5" fmla="*/ 2101419 w 9155634"/>
              <a:gd name="connsiteY5" fmla="*/ 3511550 h 6858000"/>
              <a:gd name="connsiteX6" fmla="*/ 3591129 w 9155634"/>
              <a:gd name="connsiteY6" fmla="*/ 3511550 h 6858000"/>
              <a:gd name="connsiteX7" fmla="*/ 2150949 w 9155634"/>
              <a:gd name="connsiteY7" fmla="*/ 6858000 h 6858000"/>
              <a:gd name="connsiteX8" fmla="*/ 661239 w 9155634"/>
              <a:gd name="connsiteY8" fmla="*/ 6858000 h 6858000"/>
              <a:gd name="connsiteX9" fmla="*/ 2101419 w 9155634"/>
              <a:gd name="connsiteY9" fmla="*/ 3511550 h 6858000"/>
              <a:gd name="connsiteX10" fmla="*/ 8147889 w 9155634"/>
              <a:gd name="connsiteY10" fmla="*/ 0 h 6858000"/>
              <a:gd name="connsiteX11" fmla="*/ 9155634 w 9155634"/>
              <a:gd name="connsiteY11" fmla="*/ 0 h 6858000"/>
              <a:gd name="connsiteX12" fmla="*/ 9155634 w 9155634"/>
              <a:gd name="connsiteY12" fmla="*/ 3346450 h 6858000"/>
              <a:gd name="connsiteX13" fmla="*/ 6707709 w 9155634"/>
              <a:gd name="connsiteY13" fmla="*/ 3346450 h 6858000"/>
              <a:gd name="connsiteX14" fmla="*/ 8147889 w 9155634"/>
              <a:gd name="connsiteY14" fmla="*/ 0 h 6858000"/>
              <a:gd name="connsiteX15" fmla="*/ 5350079 w 9155634"/>
              <a:gd name="connsiteY15" fmla="*/ 0 h 6858000"/>
              <a:gd name="connsiteX16" fmla="*/ 7912939 w 9155634"/>
              <a:gd name="connsiteY16" fmla="*/ 0 h 6858000"/>
              <a:gd name="connsiteX17" fmla="*/ 4961459 w 9155634"/>
              <a:gd name="connsiteY17" fmla="*/ 6858000 h 6858000"/>
              <a:gd name="connsiteX18" fmla="*/ 2399869 w 9155634"/>
              <a:gd name="connsiteY18" fmla="*/ 6858000 h 6858000"/>
              <a:gd name="connsiteX19" fmla="*/ 5350079 w 9155634"/>
              <a:gd name="connsiteY19" fmla="*/ 0 h 6858000"/>
              <a:gd name="connsiteX20" fmla="*/ 3612719 w 9155634"/>
              <a:gd name="connsiteY20" fmla="*/ 0 h 6858000"/>
              <a:gd name="connsiteX21" fmla="*/ 5102429 w 9155634"/>
              <a:gd name="connsiteY21" fmla="*/ 0 h 6858000"/>
              <a:gd name="connsiteX22" fmla="*/ 3662249 w 9155634"/>
              <a:gd name="connsiteY22" fmla="*/ 3346450 h 6858000"/>
              <a:gd name="connsiteX23" fmla="*/ 2172539 w 9155634"/>
              <a:gd name="connsiteY23" fmla="*/ 3346450 h 6858000"/>
              <a:gd name="connsiteX24" fmla="*/ 3612719 w 9155634"/>
              <a:gd name="connsiteY24" fmla="*/ 0 h 6858000"/>
              <a:gd name="connsiteX25" fmla="*/ 2947249 w 9155634"/>
              <a:gd name="connsiteY25" fmla="*/ 0 h 6858000"/>
              <a:gd name="connsiteX26" fmla="*/ 3381579 w 9155634"/>
              <a:gd name="connsiteY26" fmla="*/ 0 h 6858000"/>
              <a:gd name="connsiteX27" fmla="*/ 430099 w 9155634"/>
              <a:gd name="connsiteY27" fmla="*/ 6858000 h 6858000"/>
              <a:gd name="connsiteX28" fmla="*/ 0 w 9155634"/>
              <a:gd name="connsiteY28" fmla="*/ 6858000 h 6858000"/>
              <a:gd name="connsiteX29" fmla="*/ 2947249 w 9155634"/>
              <a:gd name="connsiteY2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9155634" h="6858000">
                <a:moveTo>
                  <a:pt x="6636589" y="3511550"/>
                </a:moveTo>
                <a:lnTo>
                  <a:pt x="9155634" y="3511550"/>
                </a:lnTo>
                <a:lnTo>
                  <a:pt x="9155634" y="6858000"/>
                </a:lnTo>
                <a:lnTo>
                  <a:pt x="5196409" y="6858000"/>
                </a:lnTo>
                <a:lnTo>
                  <a:pt x="6636589" y="3511550"/>
                </a:lnTo>
                <a:close/>
                <a:moveTo>
                  <a:pt x="2101419" y="3511550"/>
                </a:moveTo>
                <a:lnTo>
                  <a:pt x="3591129" y="3511550"/>
                </a:lnTo>
                <a:lnTo>
                  <a:pt x="2150949" y="6858000"/>
                </a:lnTo>
                <a:lnTo>
                  <a:pt x="661239" y="6858000"/>
                </a:lnTo>
                <a:lnTo>
                  <a:pt x="2101419" y="3511550"/>
                </a:lnTo>
                <a:close/>
                <a:moveTo>
                  <a:pt x="8147889" y="0"/>
                </a:moveTo>
                <a:lnTo>
                  <a:pt x="9155634" y="0"/>
                </a:lnTo>
                <a:lnTo>
                  <a:pt x="9155634" y="3346450"/>
                </a:lnTo>
                <a:lnTo>
                  <a:pt x="6707709" y="3346450"/>
                </a:lnTo>
                <a:lnTo>
                  <a:pt x="8147889" y="0"/>
                </a:lnTo>
                <a:close/>
                <a:moveTo>
                  <a:pt x="5350079" y="0"/>
                </a:moveTo>
                <a:lnTo>
                  <a:pt x="7912939" y="0"/>
                </a:lnTo>
                <a:lnTo>
                  <a:pt x="4961459" y="6858000"/>
                </a:lnTo>
                <a:lnTo>
                  <a:pt x="2399869" y="6858000"/>
                </a:lnTo>
                <a:lnTo>
                  <a:pt x="5350079" y="0"/>
                </a:lnTo>
                <a:close/>
                <a:moveTo>
                  <a:pt x="3612719" y="0"/>
                </a:moveTo>
                <a:lnTo>
                  <a:pt x="5102429" y="0"/>
                </a:lnTo>
                <a:lnTo>
                  <a:pt x="3662249" y="3346450"/>
                </a:lnTo>
                <a:lnTo>
                  <a:pt x="2172539" y="3346450"/>
                </a:lnTo>
                <a:lnTo>
                  <a:pt x="3612719" y="0"/>
                </a:lnTo>
                <a:close/>
                <a:moveTo>
                  <a:pt x="2947249" y="0"/>
                </a:moveTo>
                <a:lnTo>
                  <a:pt x="3381579" y="0"/>
                </a:lnTo>
                <a:lnTo>
                  <a:pt x="430099" y="6858000"/>
                </a:lnTo>
                <a:lnTo>
                  <a:pt x="0" y="6858000"/>
                </a:lnTo>
                <a:lnTo>
                  <a:pt x="2947249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22" name="Graphic 19">
            <a:extLst>
              <a:ext uri="{FF2B5EF4-FFF2-40B4-BE49-F238E27FC236}">
                <a16:creationId xmlns="" xmlns:a16="http://schemas.microsoft.com/office/drawing/2014/main" id="{A6B740BD-8499-412C-AE4E-A4AD7F73100E}"/>
              </a:ext>
            </a:extLst>
          </p:cNvPr>
          <p:cNvSpPr/>
          <p:nvPr/>
        </p:nvSpPr>
        <p:spPr>
          <a:xfrm>
            <a:off x="-10852" y="3369468"/>
            <a:ext cx="3722400" cy="144000"/>
          </a:xfrm>
          <a:custGeom>
            <a:avLst/>
            <a:gdLst>
              <a:gd name="connsiteX0" fmla="*/ 7144 w 2800350"/>
              <a:gd name="connsiteY0" fmla="*/ 7144 h 114300"/>
              <a:gd name="connsiteX1" fmla="*/ 7144 w 2800350"/>
              <a:gd name="connsiteY1" fmla="*/ 115729 h 114300"/>
              <a:gd name="connsiteX2" fmla="*/ 2726531 w 2800350"/>
              <a:gd name="connsiteY2" fmla="*/ 115729 h 114300"/>
              <a:gd name="connsiteX3" fmla="*/ 2797969 w 2800350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0350" h="114300">
                <a:moveTo>
                  <a:pt x="7144" y="7144"/>
                </a:moveTo>
                <a:lnTo>
                  <a:pt x="7144" y="115729"/>
                </a:lnTo>
                <a:lnTo>
                  <a:pt x="2726531" y="115729"/>
                </a:lnTo>
                <a:lnTo>
                  <a:pt x="2797969" y="7144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6" name="Title 1">
            <a:extLst>
              <a:ext uri="{FF2B5EF4-FFF2-40B4-BE49-F238E27FC236}">
                <a16:creationId xmlns="" xmlns:a16="http://schemas.microsoft.com/office/drawing/2014/main" id="{310DFD8C-544F-465B-8315-8B3AA8B957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0021" y="1096344"/>
            <a:ext cx="10510754" cy="2281355"/>
          </a:xfrm>
        </p:spPr>
        <p:txBody>
          <a:bodyPr>
            <a:noAutofit/>
          </a:bodyPr>
          <a:lstStyle>
            <a:lvl1pPr algn="l">
              <a:defRPr sz="7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</a:t>
            </a:r>
            <a:r>
              <a:rPr lang="ru-RU" dirty="0"/>
              <a:t/>
            </a:r>
            <a:br>
              <a:rPr lang="ru-RU" dirty="0"/>
            </a:br>
            <a:r>
              <a:rPr lang="en-US" dirty="0"/>
              <a:t>TITLE</a:t>
            </a:r>
            <a:endParaRPr lang="ru-RU" dirty="0"/>
          </a:p>
        </p:txBody>
      </p:sp>
      <p:sp>
        <p:nvSpPr>
          <p:cNvPr id="27" name="Text Placeholder 14">
            <a:extLst>
              <a:ext uri="{FF2B5EF4-FFF2-40B4-BE49-F238E27FC236}">
                <a16:creationId xmlns="" xmlns:a16="http://schemas.microsoft.com/office/drawing/2014/main" id="{A4843534-A750-4D01-BC62-26CD9AEA6A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0021" y="3773554"/>
            <a:ext cx="10090287" cy="1101897"/>
          </a:xfrm>
        </p:spPr>
        <p:txBody>
          <a:bodyPr>
            <a:noAutofit/>
          </a:bodyPr>
          <a:lstStyle>
            <a:lvl1pPr marL="0" indent="0" algn="l">
              <a:buNone/>
              <a:defRPr sz="3500" b="0" i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Tagline</a:t>
            </a:r>
          </a:p>
        </p:txBody>
      </p:sp>
      <p:sp>
        <p:nvSpPr>
          <p:cNvPr id="29" name="Text Placeholder 26">
            <a:extLst>
              <a:ext uri="{FF2B5EF4-FFF2-40B4-BE49-F238E27FC236}">
                <a16:creationId xmlns="" xmlns:a16="http://schemas.microsoft.com/office/drawing/2014/main" id="{F8E7B25A-0A4A-430B-903E-76193E2954A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70021" y="5451784"/>
            <a:ext cx="4367531" cy="324417"/>
          </a:xfrm>
        </p:spPr>
        <p:txBody>
          <a:bodyPr>
            <a:noAutofit/>
          </a:bodyPr>
          <a:lstStyle>
            <a:lvl1pPr marL="0" indent="0" algn="l">
              <a:buNone/>
              <a:defRPr sz="2200" b="1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20XX</a:t>
            </a:r>
          </a:p>
        </p:txBody>
      </p:sp>
      <p:sp>
        <p:nvSpPr>
          <p:cNvPr id="30" name="Text Placeholder 26">
            <a:extLst>
              <a:ext uri="{FF2B5EF4-FFF2-40B4-BE49-F238E27FC236}">
                <a16:creationId xmlns="" xmlns:a16="http://schemas.microsoft.com/office/drawing/2014/main" id="{B88F3A2A-BD60-4F82-8064-8B157AF4DDC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70021" y="5105536"/>
            <a:ext cx="4367531" cy="324417"/>
          </a:xfrm>
        </p:spPr>
        <p:txBody>
          <a:bodyPr>
            <a:noAutofit/>
          </a:bodyPr>
          <a:lstStyle>
            <a:lvl1pPr marL="0" indent="0" algn="l">
              <a:buNone/>
              <a:defRPr sz="22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Month</a:t>
            </a:r>
          </a:p>
        </p:txBody>
      </p:sp>
    </p:spTree>
    <p:extLst>
      <p:ext uri="{BB962C8B-B14F-4D97-AF65-F5344CB8AC3E}">
        <p14:creationId xmlns:p14="http://schemas.microsoft.com/office/powerpoint/2010/main" val="3768363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Layou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32">
            <a:extLst>
              <a:ext uri="{FF2B5EF4-FFF2-40B4-BE49-F238E27FC236}">
                <a16:creationId xmlns="" xmlns:a16="http://schemas.microsoft.com/office/drawing/2014/main" id="{88BA6D96-EFE3-4743-8FB5-544E9692D111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2" y="0"/>
            <a:ext cx="9155429" cy="6858000"/>
          </a:xfrm>
          <a:custGeom>
            <a:avLst/>
            <a:gdLst>
              <a:gd name="connsiteX0" fmla="*/ 5490209 w 9155429"/>
              <a:gd name="connsiteY0" fmla="*/ 3511550 h 6858000"/>
              <a:gd name="connsiteX1" fmla="*/ 6979919 w 9155429"/>
              <a:gd name="connsiteY1" fmla="*/ 3511550 h 6858000"/>
              <a:gd name="connsiteX2" fmla="*/ 5541009 w 9155429"/>
              <a:gd name="connsiteY2" fmla="*/ 6858000 h 6858000"/>
              <a:gd name="connsiteX3" fmla="*/ 4050029 w 9155429"/>
              <a:gd name="connsiteY3" fmla="*/ 6858000 h 6858000"/>
              <a:gd name="connsiteX4" fmla="*/ 0 w 9155429"/>
              <a:gd name="connsiteY4" fmla="*/ 3511550 h 6858000"/>
              <a:gd name="connsiteX5" fmla="*/ 2444750 w 9155429"/>
              <a:gd name="connsiteY5" fmla="*/ 3511550 h 6858000"/>
              <a:gd name="connsiteX6" fmla="*/ 1004570 w 9155429"/>
              <a:gd name="connsiteY6" fmla="*/ 6858000 h 6858000"/>
              <a:gd name="connsiteX7" fmla="*/ 0 w 9155429"/>
              <a:gd name="connsiteY7" fmla="*/ 6858000 h 6858000"/>
              <a:gd name="connsiteX8" fmla="*/ 7001509 w 9155429"/>
              <a:gd name="connsiteY8" fmla="*/ 1 h 6858000"/>
              <a:gd name="connsiteX9" fmla="*/ 8491219 w 9155429"/>
              <a:gd name="connsiteY9" fmla="*/ 1 h 6858000"/>
              <a:gd name="connsiteX10" fmla="*/ 7051039 w 9155429"/>
              <a:gd name="connsiteY10" fmla="*/ 3346450 h 6858000"/>
              <a:gd name="connsiteX11" fmla="*/ 5561329 w 9155429"/>
              <a:gd name="connsiteY11" fmla="*/ 3346450 h 6858000"/>
              <a:gd name="connsiteX12" fmla="*/ 8722359 w 9155429"/>
              <a:gd name="connsiteY12" fmla="*/ 0 h 6858000"/>
              <a:gd name="connsiteX13" fmla="*/ 9155429 w 9155429"/>
              <a:gd name="connsiteY13" fmla="*/ 0 h 6858000"/>
              <a:gd name="connsiteX14" fmla="*/ 6203949 w 9155429"/>
              <a:gd name="connsiteY14" fmla="*/ 6858000 h 6858000"/>
              <a:gd name="connsiteX15" fmla="*/ 5772149 w 9155429"/>
              <a:gd name="connsiteY15" fmla="*/ 6858000 h 6858000"/>
              <a:gd name="connsiteX16" fmla="*/ 4190999 w 9155429"/>
              <a:gd name="connsiteY16" fmla="*/ 0 h 6858000"/>
              <a:gd name="connsiteX17" fmla="*/ 6753859 w 9155429"/>
              <a:gd name="connsiteY17" fmla="*/ 0 h 6858000"/>
              <a:gd name="connsiteX18" fmla="*/ 3802379 w 9155429"/>
              <a:gd name="connsiteY18" fmla="*/ 6858000 h 6858000"/>
              <a:gd name="connsiteX19" fmla="*/ 1239520 w 9155429"/>
              <a:gd name="connsiteY19" fmla="*/ 6858000 h 6858000"/>
              <a:gd name="connsiteX20" fmla="*/ 0 w 9155429"/>
              <a:gd name="connsiteY20" fmla="*/ 0 h 6858000"/>
              <a:gd name="connsiteX21" fmla="*/ 3956050 w 9155429"/>
              <a:gd name="connsiteY21" fmla="*/ 0 h 6858000"/>
              <a:gd name="connsiteX22" fmla="*/ 2515869 w 9155429"/>
              <a:gd name="connsiteY22" fmla="*/ 3346450 h 6858000"/>
              <a:gd name="connsiteX23" fmla="*/ 0 w 9155429"/>
              <a:gd name="connsiteY23" fmla="*/ 33464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155429" h="6858000">
                <a:moveTo>
                  <a:pt x="5490209" y="3511550"/>
                </a:moveTo>
                <a:lnTo>
                  <a:pt x="6979919" y="3511550"/>
                </a:lnTo>
                <a:lnTo>
                  <a:pt x="5541009" y="6858000"/>
                </a:lnTo>
                <a:lnTo>
                  <a:pt x="4050029" y="6858000"/>
                </a:lnTo>
                <a:close/>
                <a:moveTo>
                  <a:pt x="0" y="3511550"/>
                </a:moveTo>
                <a:lnTo>
                  <a:pt x="2444750" y="3511550"/>
                </a:lnTo>
                <a:lnTo>
                  <a:pt x="1004570" y="6858000"/>
                </a:lnTo>
                <a:lnTo>
                  <a:pt x="0" y="6858000"/>
                </a:lnTo>
                <a:close/>
                <a:moveTo>
                  <a:pt x="7001509" y="1"/>
                </a:moveTo>
                <a:lnTo>
                  <a:pt x="8491219" y="1"/>
                </a:lnTo>
                <a:lnTo>
                  <a:pt x="7051039" y="3346450"/>
                </a:lnTo>
                <a:lnTo>
                  <a:pt x="5561329" y="3346450"/>
                </a:lnTo>
                <a:close/>
                <a:moveTo>
                  <a:pt x="8722359" y="0"/>
                </a:moveTo>
                <a:lnTo>
                  <a:pt x="9155429" y="0"/>
                </a:lnTo>
                <a:lnTo>
                  <a:pt x="6203949" y="6858000"/>
                </a:lnTo>
                <a:lnTo>
                  <a:pt x="5772149" y="6858000"/>
                </a:lnTo>
                <a:close/>
                <a:moveTo>
                  <a:pt x="4190999" y="0"/>
                </a:moveTo>
                <a:lnTo>
                  <a:pt x="6753859" y="0"/>
                </a:lnTo>
                <a:lnTo>
                  <a:pt x="3802379" y="6858000"/>
                </a:lnTo>
                <a:lnTo>
                  <a:pt x="1239520" y="6858000"/>
                </a:lnTo>
                <a:close/>
                <a:moveTo>
                  <a:pt x="0" y="0"/>
                </a:moveTo>
                <a:lnTo>
                  <a:pt x="3956050" y="0"/>
                </a:lnTo>
                <a:lnTo>
                  <a:pt x="2515869" y="3346450"/>
                </a:lnTo>
                <a:lnTo>
                  <a:pt x="0" y="334645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14" name="Graphic 19">
            <a:extLst>
              <a:ext uri="{FF2B5EF4-FFF2-40B4-BE49-F238E27FC236}">
                <a16:creationId xmlns="" xmlns:a16="http://schemas.microsoft.com/office/drawing/2014/main" id="{97347B99-304D-468D-B6F0-9D59E6077A64}"/>
              </a:ext>
            </a:extLst>
          </p:cNvPr>
          <p:cNvSpPr/>
          <p:nvPr userDrawn="1"/>
        </p:nvSpPr>
        <p:spPr>
          <a:xfrm flipH="1">
            <a:off x="9004387" y="3285679"/>
            <a:ext cx="3191256" cy="146304"/>
          </a:xfrm>
          <a:custGeom>
            <a:avLst/>
            <a:gdLst>
              <a:gd name="connsiteX0" fmla="*/ 7144 w 2800350"/>
              <a:gd name="connsiteY0" fmla="*/ 7144 h 114300"/>
              <a:gd name="connsiteX1" fmla="*/ 7144 w 2800350"/>
              <a:gd name="connsiteY1" fmla="*/ 115729 h 114300"/>
              <a:gd name="connsiteX2" fmla="*/ 2726531 w 2800350"/>
              <a:gd name="connsiteY2" fmla="*/ 115729 h 114300"/>
              <a:gd name="connsiteX3" fmla="*/ 2797969 w 2800350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0350" h="114300">
                <a:moveTo>
                  <a:pt x="7144" y="7144"/>
                </a:moveTo>
                <a:lnTo>
                  <a:pt x="7144" y="115729"/>
                </a:lnTo>
                <a:lnTo>
                  <a:pt x="2726531" y="115729"/>
                </a:lnTo>
                <a:lnTo>
                  <a:pt x="2797969" y="7144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BB615286-AF88-4751-9BF6-3F030092F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2372" y="973512"/>
            <a:ext cx="4183939" cy="2281355"/>
          </a:xfrm>
        </p:spPr>
        <p:txBody>
          <a:bodyPr>
            <a:noAutofit/>
          </a:bodyPr>
          <a:lstStyle>
            <a:lvl1pPr algn="r">
              <a:defRPr sz="7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</a:t>
            </a:r>
            <a:br>
              <a:rPr lang="en-US" dirty="0"/>
            </a:br>
            <a:r>
              <a:rPr lang="en-US" dirty="0"/>
              <a:t>YOU!</a:t>
            </a:r>
            <a:endParaRPr lang="ru-RU" dirty="0"/>
          </a:p>
        </p:txBody>
      </p:sp>
      <p:sp>
        <p:nvSpPr>
          <p:cNvPr id="21" name="Text Placeholder 14">
            <a:extLst>
              <a:ext uri="{FF2B5EF4-FFF2-40B4-BE49-F238E27FC236}">
                <a16:creationId xmlns="" xmlns:a16="http://schemas.microsoft.com/office/drawing/2014/main" id="{5E15D97E-2723-48C3-B835-65DB0286DB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0540" y="3675708"/>
            <a:ext cx="3135771" cy="1101897"/>
          </a:xfrm>
        </p:spPr>
        <p:txBody>
          <a:bodyPr>
            <a:noAutofit/>
          </a:bodyPr>
          <a:lstStyle>
            <a:lvl1pPr marL="0" indent="0" algn="r">
              <a:buNone/>
              <a:defRPr sz="3500" b="0" i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Alexander</a:t>
            </a:r>
            <a:br>
              <a:rPr lang="en-US" dirty="0"/>
            </a:br>
            <a:r>
              <a:rPr lang="en-US" dirty="0" err="1"/>
              <a:t>Martensson</a:t>
            </a:r>
            <a:endParaRPr lang="en-US" dirty="0"/>
          </a:p>
        </p:txBody>
      </p:sp>
      <p:sp>
        <p:nvSpPr>
          <p:cNvPr id="25" name="Text Placeholder 26">
            <a:extLst>
              <a:ext uri="{FF2B5EF4-FFF2-40B4-BE49-F238E27FC236}">
                <a16:creationId xmlns="" xmlns:a16="http://schemas.microsoft.com/office/drawing/2014/main" id="{4D45CEBA-121A-426A-897A-9E3CDC5F5CC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008780" y="5019264"/>
            <a:ext cx="4367531" cy="474519"/>
          </a:xfrm>
        </p:spPr>
        <p:txBody>
          <a:bodyPr>
            <a:noAutofit/>
          </a:bodyPr>
          <a:lstStyle>
            <a:lvl1pPr marL="0" indent="0" algn="r">
              <a:buNone/>
              <a:defRPr sz="22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678-555-0128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="" xmlns:a16="http://schemas.microsoft.com/office/drawing/2014/main" id="{0767B0C7-7BD9-4BF1-8D3D-91DED23803E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008780" y="4805882"/>
            <a:ext cx="4367531" cy="288000"/>
          </a:xfrm>
        </p:spPr>
        <p:txBody>
          <a:bodyPr>
            <a:noAutofit/>
          </a:bodyPr>
          <a:lstStyle>
            <a:lvl1pPr marL="0" indent="0" algn="r">
              <a:buNone/>
              <a:defRPr sz="14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Phone</a:t>
            </a:r>
          </a:p>
        </p:txBody>
      </p:sp>
      <p:sp>
        <p:nvSpPr>
          <p:cNvPr id="31" name="Text Placeholder 26">
            <a:extLst>
              <a:ext uri="{FF2B5EF4-FFF2-40B4-BE49-F238E27FC236}">
                <a16:creationId xmlns="" xmlns:a16="http://schemas.microsoft.com/office/drawing/2014/main" id="{26B74744-5435-47DD-B65F-16D8E7AC155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455755" y="5685822"/>
            <a:ext cx="5920556" cy="474519"/>
          </a:xfrm>
        </p:spPr>
        <p:txBody>
          <a:bodyPr>
            <a:noAutofit/>
          </a:bodyPr>
          <a:lstStyle>
            <a:lvl1pPr marL="0" indent="0" algn="r">
              <a:buNone/>
              <a:defRPr sz="22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martensson@example.com</a:t>
            </a:r>
          </a:p>
        </p:txBody>
      </p:sp>
      <p:sp>
        <p:nvSpPr>
          <p:cNvPr id="32" name="Text Placeholder 26">
            <a:extLst>
              <a:ext uri="{FF2B5EF4-FFF2-40B4-BE49-F238E27FC236}">
                <a16:creationId xmlns="" xmlns:a16="http://schemas.microsoft.com/office/drawing/2014/main" id="{20815411-0E43-4B6B-92C7-6E312091ABA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08780" y="5466001"/>
            <a:ext cx="4367531" cy="288000"/>
          </a:xfrm>
        </p:spPr>
        <p:txBody>
          <a:bodyPr>
            <a:noAutofit/>
          </a:bodyPr>
          <a:lstStyle>
            <a:lvl1pPr marL="0" indent="0" algn="r">
              <a:buNone/>
              <a:defRPr sz="14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Email</a:t>
            </a:r>
          </a:p>
        </p:txBody>
      </p:sp>
    </p:spTree>
    <p:extLst>
      <p:ext uri="{BB962C8B-B14F-4D97-AF65-F5344CB8AC3E}">
        <p14:creationId xmlns:p14="http://schemas.microsoft.com/office/powerpoint/2010/main" val="2153193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8E43AF0D-28CB-4D3A-A944-CE3DCAAC5657}"/>
              </a:ext>
            </a:extLst>
          </p:cNvPr>
          <p:cNvSpPr/>
          <p:nvPr userDrawn="1"/>
        </p:nvSpPr>
        <p:spPr>
          <a:xfrm>
            <a:off x="3033191" y="0"/>
            <a:ext cx="9155634" cy="6858000"/>
          </a:xfrm>
          <a:custGeom>
            <a:avLst/>
            <a:gdLst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2101419 w 9155634"/>
              <a:gd name="connsiteY4" fmla="*/ 3511550 h 6858000"/>
              <a:gd name="connsiteX5" fmla="*/ 3591129 w 9155634"/>
              <a:gd name="connsiteY5" fmla="*/ 3511550 h 6858000"/>
              <a:gd name="connsiteX6" fmla="*/ 2150949 w 9155634"/>
              <a:gd name="connsiteY6" fmla="*/ 6858000 h 6858000"/>
              <a:gd name="connsiteX7" fmla="*/ 661239 w 9155634"/>
              <a:gd name="connsiteY7" fmla="*/ 6858000 h 6858000"/>
              <a:gd name="connsiteX8" fmla="*/ 8147889 w 9155634"/>
              <a:gd name="connsiteY8" fmla="*/ 0 h 6858000"/>
              <a:gd name="connsiteX9" fmla="*/ 9155634 w 9155634"/>
              <a:gd name="connsiteY9" fmla="*/ 0 h 6858000"/>
              <a:gd name="connsiteX10" fmla="*/ 9155634 w 9155634"/>
              <a:gd name="connsiteY10" fmla="*/ 3346450 h 6858000"/>
              <a:gd name="connsiteX11" fmla="*/ 6707709 w 9155634"/>
              <a:gd name="connsiteY11" fmla="*/ 3346450 h 6858000"/>
              <a:gd name="connsiteX12" fmla="*/ 5350079 w 9155634"/>
              <a:gd name="connsiteY12" fmla="*/ 0 h 6858000"/>
              <a:gd name="connsiteX13" fmla="*/ 7912939 w 9155634"/>
              <a:gd name="connsiteY13" fmla="*/ 0 h 6858000"/>
              <a:gd name="connsiteX14" fmla="*/ 4961459 w 9155634"/>
              <a:gd name="connsiteY14" fmla="*/ 6858000 h 6858000"/>
              <a:gd name="connsiteX15" fmla="*/ 2399869 w 9155634"/>
              <a:gd name="connsiteY15" fmla="*/ 6858000 h 6858000"/>
              <a:gd name="connsiteX16" fmla="*/ 3612719 w 9155634"/>
              <a:gd name="connsiteY16" fmla="*/ 0 h 6858000"/>
              <a:gd name="connsiteX17" fmla="*/ 5102429 w 9155634"/>
              <a:gd name="connsiteY17" fmla="*/ 0 h 6858000"/>
              <a:gd name="connsiteX18" fmla="*/ 3662249 w 9155634"/>
              <a:gd name="connsiteY18" fmla="*/ 3346450 h 6858000"/>
              <a:gd name="connsiteX19" fmla="*/ 2172539 w 9155634"/>
              <a:gd name="connsiteY19" fmla="*/ 3346450 h 6858000"/>
              <a:gd name="connsiteX20" fmla="*/ 2947249 w 9155634"/>
              <a:gd name="connsiteY20" fmla="*/ 0 h 6858000"/>
              <a:gd name="connsiteX21" fmla="*/ 3381579 w 9155634"/>
              <a:gd name="connsiteY21" fmla="*/ 0 h 6858000"/>
              <a:gd name="connsiteX22" fmla="*/ 430099 w 9155634"/>
              <a:gd name="connsiteY22" fmla="*/ 6858000 h 6858000"/>
              <a:gd name="connsiteX23" fmla="*/ 0 w 9155634"/>
              <a:gd name="connsiteY2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155634" h="6858000">
                <a:moveTo>
                  <a:pt x="6636589" y="3511550"/>
                </a:moveTo>
                <a:lnTo>
                  <a:pt x="9155634" y="3511550"/>
                </a:lnTo>
                <a:lnTo>
                  <a:pt x="9155634" y="6858000"/>
                </a:lnTo>
                <a:lnTo>
                  <a:pt x="5196409" y="6858000"/>
                </a:lnTo>
                <a:close/>
                <a:moveTo>
                  <a:pt x="2101419" y="3511550"/>
                </a:moveTo>
                <a:lnTo>
                  <a:pt x="3591129" y="3511550"/>
                </a:lnTo>
                <a:lnTo>
                  <a:pt x="2150949" y="6858000"/>
                </a:lnTo>
                <a:lnTo>
                  <a:pt x="661239" y="6858000"/>
                </a:lnTo>
                <a:close/>
                <a:moveTo>
                  <a:pt x="8147889" y="0"/>
                </a:moveTo>
                <a:lnTo>
                  <a:pt x="9155634" y="0"/>
                </a:lnTo>
                <a:lnTo>
                  <a:pt x="9155634" y="3346450"/>
                </a:lnTo>
                <a:lnTo>
                  <a:pt x="6707709" y="3346450"/>
                </a:lnTo>
                <a:close/>
                <a:moveTo>
                  <a:pt x="5350079" y="0"/>
                </a:moveTo>
                <a:lnTo>
                  <a:pt x="7912939" y="0"/>
                </a:lnTo>
                <a:lnTo>
                  <a:pt x="4961459" y="6858000"/>
                </a:lnTo>
                <a:lnTo>
                  <a:pt x="2399869" y="6858000"/>
                </a:lnTo>
                <a:close/>
                <a:moveTo>
                  <a:pt x="3612719" y="0"/>
                </a:moveTo>
                <a:lnTo>
                  <a:pt x="5102429" y="0"/>
                </a:lnTo>
                <a:lnTo>
                  <a:pt x="3662249" y="3346450"/>
                </a:lnTo>
                <a:lnTo>
                  <a:pt x="2172539" y="3346450"/>
                </a:lnTo>
                <a:close/>
                <a:moveTo>
                  <a:pt x="2947249" y="0"/>
                </a:moveTo>
                <a:lnTo>
                  <a:pt x="3381579" y="0"/>
                </a:lnTo>
                <a:lnTo>
                  <a:pt x="43009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15000"/>
            </a:scheme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22" name="Graphic 19">
            <a:extLst>
              <a:ext uri="{FF2B5EF4-FFF2-40B4-BE49-F238E27FC236}">
                <a16:creationId xmlns="" xmlns:a16="http://schemas.microsoft.com/office/drawing/2014/main" id="{A6B740BD-8499-412C-AE4E-A4AD7F73100E}"/>
              </a:ext>
            </a:extLst>
          </p:cNvPr>
          <p:cNvSpPr/>
          <p:nvPr/>
        </p:nvSpPr>
        <p:spPr>
          <a:xfrm>
            <a:off x="-10852" y="3369468"/>
            <a:ext cx="3722400" cy="144000"/>
          </a:xfrm>
          <a:custGeom>
            <a:avLst/>
            <a:gdLst>
              <a:gd name="connsiteX0" fmla="*/ 7144 w 2800350"/>
              <a:gd name="connsiteY0" fmla="*/ 7144 h 114300"/>
              <a:gd name="connsiteX1" fmla="*/ 7144 w 2800350"/>
              <a:gd name="connsiteY1" fmla="*/ 115729 h 114300"/>
              <a:gd name="connsiteX2" fmla="*/ 2726531 w 2800350"/>
              <a:gd name="connsiteY2" fmla="*/ 115729 h 114300"/>
              <a:gd name="connsiteX3" fmla="*/ 2797969 w 2800350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0350" h="114300">
                <a:moveTo>
                  <a:pt x="7144" y="7144"/>
                </a:moveTo>
                <a:lnTo>
                  <a:pt x="7144" y="115729"/>
                </a:lnTo>
                <a:lnTo>
                  <a:pt x="2726531" y="115729"/>
                </a:lnTo>
                <a:lnTo>
                  <a:pt x="2797969" y="7144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6" name="Title 1">
            <a:extLst>
              <a:ext uri="{FF2B5EF4-FFF2-40B4-BE49-F238E27FC236}">
                <a16:creationId xmlns="" xmlns:a16="http://schemas.microsoft.com/office/drawing/2014/main" id="{310DFD8C-544F-465B-8315-8B3AA8B957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0021" y="1096344"/>
            <a:ext cx="10510754" cy="2281355"/>
          </a:xfrm>
        </p:spPr>
        <p:txBody>
          <a:bodyPr>
            <a:noAutofit/>
          </a:bodyPr>
          <a:lstStyle>
            <a:lvl1pPr algn="l">
              <a:defRPr sz="7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</a:t>
            </a:r>
            <a:r>
              <a:rPr lang="ru-RU" dirty="0"/>
              <a:t/>
            </a:r>
            <a:br>
              <a:rPr lang="ru-RU" dirty="0"/>
            </a:br>
            <a:r>
              <a:rPr lang="en-US" dirty="0"/>
              <a:t>TITLE</a:t>
            </a:r>
            <a:endParaRPr lang="ru-RU" dirty="0"/>
          </a:p>
        </p:txBody>
      </p:sp>
      <p:sp>
        <p:nvSpPr>
          <p:cNvPr id="15" name="Subtitle 2">
            <a:extLst>
              <a:ext uri="{FF2B5EF4-FFF2-40B4-BE49-F238E27FC236}">
                <a16:creationId xmlns="" xmlns:a16="http://schemas.microsoft.com/office/drawing/2014/main" id="{8046DF3F-8EBA-4583-9F19-45C979FDAB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0021" y="3773554"/>
            <a:ext cx="10090287" cy="1101897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3500" b="0" i="0"/>
            </a:lvl1pPr>
          </a:lstStyle>
          <a:p>
            <a:pPr marL="228600" lvl="0" indent="-228600"/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46741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="" xmlns:a16="http://schemas.microsoft.com/office/drawing/2014/main" id="{982713AA-FAF7-4D64-AB9D-53ACFDBF8B5B}"/>
              </a:ext>
            </a:extLst>
          </p:cNvPr>
          <p:cNvSpPr/>
          <p:nvPr userDrawn="1"/>
        </p:nvSpPr>
        <p:spPr>
          <a:xfrm>
            <a:off x="-1" y="172278"/>
            <a:ext cx="12192000" cy="6559826"/>
          </a:xfrm>
          <a:custGeom>
            <a:avLst/>
            <a:gdLst>
              <a:gd name="connsiteX0" fmla="*/ 5864259 w 12192000"/>
              <a:gd name="connsiteY0" fmla="*/ 2854132 h 6559826"/>
              <a:gd name="connsiteX1" fmla="*/ 5864259 w 12192000"/>
              <a:gd name="connsiteY1" fmla="*/ 5342062 h 6559826"/>
              <a:gd name="connsiteX2" fmla="*/ 6907 w 12192000"/>
              <a:gd name="connsiteY2" fmla="*/ 6559826 h 6559826"/>
              <a:gd name="connsiteX3" fmla="*/ 0 w 12192000"/>
              <a:gd name="connsiteY3" fmla="*/ 6559826 h 6559826"/>
              <a:gd name="connsiteX4" fmla="*/ 0 w 12192000"/>
              <a:gd name="connsiteY4" fmla="*/ 4073332 h 6559826"/>
              <a:gd name="connsiteX5" fmla="*/ 12192000 w 12192000"/>
              <a:gd name="connsiteY5" fmla="*/ 2685378 h 6559826"/>
              <a:gd name="connsiteX6" fmla="*/ 12192000 w 12192000"/>
              <a:gd name="connsiteY6" fmla="*/ 5173308 h 6559826"/>
              <a:gd name="connsiteX7" fmla="*/ 6104805 w 12192000"/>
              <a:gd name="connsiteY7" fmla="*/ 6429182 h 6559826"/>
              <a:gd name="connsiteX8" fmla="*/ 6104805 w 12192000"/>
              <a:gd name="connsiteY8" fmla="*/ 3941252 h 6559826"/>
              <a:gd name="connsiteX9" fmla="*/ 11991762 w 12192000"/>
              <a:gd name="connsiteY9" fmla="*/ 0 h 6559826"/>
              <a:gd name="connsiteX10" fmla="*/ 12192000 w 12192000"/>
              <a:gd name="connsiteY10" fmla="*/ 0 h 6559826"/>
              <a:gd name="connsiteX11" fmla="*/ 12192000 w 12192000"/>
              <a:gd name="connsiteY11" fmla="*/ 2446611 h 6559826"/>
              <a:gd name="connsiteX12" fmla="*/ 6104805 w 12192000"/>
              <a:gd name="connsiteY12" fmla="*/ 3701222 h 6559826"/>
              <a:gd name="connsiteX13" fmla="*/ 6104805 w 12192000"/>
              <a:gd name="connsiteY13" fmla="*/ 1214562 h 6559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6559826">
                <a:moveTo>
                  <a:pt x="5864259" y="2854132"/>
                </a:moveTo>
                <a:lnTo>
                  <a:pt x="5864259" y="5342062"/>
                </a:lnTo>
                <a:lnTo>
                  <a:pt x="6907" y="6559826"/>
                </a:lnTo>
                <a:lnTo>
                  <a:pt x="0" y="6559826"/>
                </a:lnTo>
                <a:lnTo>
                  <a:pt x="0" y="4073332"/>
                </a:lnTo>
                <a:close/>
                <a:moveTo>
                  <a:pt x="12192000" y="2685378"/>
                </a:moveTo>
                <a:lnTo>
                  <a:pt x="12192000" y="5173308"/>
                </a:lnTo>
                <a:lnTo>
                  <a:pt x="6104805" y="6429182"/>
                </a:lnTo>
                <a:lnTo>
                  <a:pt x="6104805" y="3941252"/>
                </a:lnTo>
                <a:close/>
                <a:moveTo>
                  <a:pt x="11991762" y="0"/>
                </a:moveTo>
                <a:lnTo>
                  <a:pt x="12192000" y="0"/>
                </a:lnTo>
                <a:lnTo>
                  <a:pt x="12192000" y="2446611"/>
                </a:lnTo>
                <a:lnTo>
                  <a:pt x="6104805" y="3701222"/>
                </a:lnTo>
                <a:lnTo>
                  <a:pt x="6104805" y="1214562"/>
                </a:lnTo>
                <a:close/>
              </a:path>
            </a:pathLst>
          </a:custGeom>
          <a:solidFill>
            <a:schemeClr val="bg2">
              <a:alpha val="15000"/>
            </a:scheme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CF097552-E3A8-41F6-B00B-4A39A247A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7240" y="1033272"/>
            <a:ext cx="5056083" cy="782638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SLIDE</a:t>
            </a:r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Graphic 4">
            <a:extLst>
              <a:ext uri="{FF2B5EF4-FFF2-40B4-BE49-F238E27FC236}">
                <a16:creationId xmlns="" xmlns:a16="http://schemas.microsoft.com/office/drawing/2014/main" id="{2095D1D4-8CA3-4CA3-825D-088EDB51A8AE}"/>
              </a:ext>
            </a:extLst>
          </p:cNvPr>
          <p:cNvSpPr/>
          <p:nvPr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7" name="Graphic 15">
            <a:extLst>
              <a:ext uri="{FF2B5EF4-FFF2-40B4-BE49-F238E27FC236}">
                <a16:creationId xmlns="" xmlns:a16="http://schemas.microsoft.com/office/drawing/2014/main" id="{2DB5E70B-ECC9-4800-9DC0-5897EF3F16AB}"/>
              </a:ext>
            </a:extLst>
          </p:cNvPr>
          <p:cNvSpPr/>
          <p:nvPr/>
        </p:nvSpPr>
        <p:spPr>
          <a:xfrm>
            <a:off x="-11174" y="1947672"/>
            <a:ext cx="5274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0" name="Text Placeholder 2">
            <a:extLst>
              <a:ext uri="{FF2B5EF4-FFF2-40B4-BE49-F238E27FC236}">
                <a16:creationId xmlns="" xmlns:a16="http://schemas.microsoft.com/office/drawing/2014/main" id="{A3B87DE7-6A4B-4A0E-8622-C9BA93F0B3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2225393"/>
            <a:ext cx="5110693" cy="78263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2200"/>
            </a:lvl1pPr>
          </a:lstStyle>
          <a:p>
            <a:pPr marL="228600" lvl="0" indent="-22860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23881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">
            <a:extLst>
              <a:ext uri="{FF2B5EF4-FFF2-40B4-BE49-F238E27FC236}">
                <a16:creationId xmlns="" xmlns:a16="http://schemas.microsoft.com/office/drawing/2014/main" id="{9650CBA0-AE8F-4C6C-B273-73785A68EB92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79A324E0-7B75-4C65-9695-78537686038F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A4C7B0B8-9EF6-4DBC-9088-96B54006BA08}"/>
                </a:ext>
              </a:extLst>
            </p:cNvPr>
            <p:cNvSpPr/>
            <p:nvPr/>
          </p:nvSpPr>
          <p:spPr>
            <a:xfrm>
              <a:off x="4178300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0" name="Graphic 4">
            <a:extLst>
              <a:ext uri="{FF2B5EF4-FFF2-40B4-BE49-F238E27FC236}">
                <a16:creationId xmlns="" xmlns:a16="http://schemas.microsoft.com/office/drawing/2014/main" id="{55B3C92B-0A13-49BD-8A7D-FD6B821FE783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4" name="Graphic 15">
            <a:extLst>
              <a:ext uri="{FF2B5EF4-FFF2-40B4-BE49-F238E27FC236}">
                <a16:creationId xmlns="" xmlns:a16="http://schemas.microsoft.com/office/drawing/2014/main" id="{D0734B58-9436-7F49-BF67-542C05487FFF}"/>
              </a:ext>
            </a:extLst>
          </p:cNvPr>
          <p:cNvSpPr/>
          <p:nvPr userDrawn="1"/>
        </p:nvSpPr>
        <p:spPr>
          <a:xfrm>
            <a:off x="-11174" y="1947672"/>
            <a:ext cx="5274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BF046B1A-A07C-45A3-8FE5-724E34853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="" xmlns:a16="http://schemas.microsoft.com/office/drawing/2014/main" id="{83799919-7F2B-44B7-BF0B-B0CE733AC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77755"/>
            <a:ext cx="10515600" cy="38992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1238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">
            <a:extLst>
              <a:ext uri="{FF2B5EF4-FFF2-40B4-BE49-F238E27FC236}">
                <a16:creationId xmlns="" xmlns:a16="http://schemas.microsoft.com/office/drawing/2014/main" id="{9650CBA0-AE8F-4C6C-B273-73785A68EB92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79A324E0-7B75-4C65-9695-78537686038F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A4C7B0B8-9EF6-4DBC-9088-96B54006BA08}"/>
                </a:ext>
              </a:extLst>
            </p:cNvPr>
            <p:cNvSpPr/>
            <p:nvPr/>
          </p:nvSpPr>
          <p:spPr>
            <a:xfrm>
              <a:off x="4178300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0" name="Graphic 4">
            <a:extLst>
              <a:ext uri="{FF2B5EF4-FFF2-40B4-BE49-F238E27FC236}">
                <a16:creationId xmlns="" xmlns:a16="http://schemas.microsoft.com/office/drawing/2014/main" id="{55B3C92B-0A13-49BD-8A7D-FD6B821FE783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4" name="Graphic 15">
            <a:extLst>
              <a:ext uri="{FF2B5EF4-FFF2-40B4-BE49-F238E27FC236}">
                <a16:creationId xmlns="" xmlns:a16="http://schemas.microsoft.com/office/drawing/2014/main" id="{D0734B58-9436-7F49-BF67-542C05487FFF}"/>
              </a:ext>
            </a:extLst>
          </p:cNvPr>
          <p:cNvSpPr/>
          <p:nvPr userDrawn="1"/>
        </p:nvSpPr>
        <p:spPr>
          <a:xfrm>
            <a:off x="-11174" y="1947672"/>
            <a:ext cx="5274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BF046B1A-A07C-45A3-8FE5-724E34853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="" xmlns:a16="http://schemas.microsoft.com/office/drawing/2014/main" id="{5460D6CB-9BA0-4BA9-9CF5-9D21E9F570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77755"/>
            <a:ext cx="5181600" cy="3899207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="" xmlns:a16="http://schemas.microsoft.com/office/drawing/2014/main" id="{EB0DDB5D-8949-4E45-A7CD-0402580BB0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77755"/>
            <a:ext cx="5181600" cy="389920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06075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">
            <a:extLst>
              <a:ext uri="{FF2B5EF4-FFF2-40B4-BE49-F238E27FC236}">
                <a16:creationId xmlns="" xmlns:a16="http://schemas.microsoft.com/office/drawing/2014/main" id="{9650CBA0-AE8F-4C6C-B273-73785A68EB92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79A324E0-7B75-4C65-9695-78537686038F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A4C7B0B8-9EF6-4DBC-9088-96B54006BA08}"/>
                </a:ext>
              </a:extLst>
            </p:cNvPr>
            <p:cNvSpPr/>
            <p:nvPr/>
          </p:nvSpPr>
          <p:spPr>
            <a:xfrm>
              <a:off x="4178300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0" name="Graphic 4">
            <a:extLst>
              <a:ext uri="{FF2B5EF4-FFF2-40B4-BE49-F238E27FC236}">
                <a16:creationId xmlns="" xmlns:a16="http://schemas.microsoft.com/office/drawing/2014/main" id="{55B3C92B-0A13-49BD-8A7D-FD6B821FE783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4" name="Graphic 15">
            <a:extLst>
              <a:ext uri="{FF2B5EF4-FFF2-40B4-BE49-F238E27FC236}">
                <a16:creationId xmlns="" xmlns:a16="http://schemas.microsoft.com/office/drawing/2014/main" id="{D0734B58-9436-7F49-BF67-542C05487FFF}"/>
              </a:ext>
            </a:extLst>
          </p:cNvPr>
          <p:cNvSpPr/>
          <p:nvPr userDrawn="1"/>
        </p:nvSpPr>
        <p:spPr>
          <a:xfrm>
            <a:off x="-11174" y="1947672"/>
            <a:ext cx="5274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BF046B1A-A07C-45A3-8FE5-724E34853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="" xmlns:a16="http://schemas.microsoft.com/office/drawing/2014/main" id="{82C817C4-D92F-4269-B22D-5C2E522418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68513"/>
            <a:ext cx="5157787" cy="4365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="" xmlns:a16="http://schemas.microsoft.com/office/drawing/2014/main" id="{C61514A7-2DEE-47E3-BCB4-FB81E9981D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="" xmlns:a16="http://schemas.microsoft.com/office/drawing/2014/main" id="{3455C9D3-0938-4236-8E64-BBF582FCD2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068511"/>
            <a:ext cx="5183188" cy="436563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="" xmlns:a16="http://schemas.microsoft.com/office/drawing/2014/main" id="{7331E254-1410-4989-81DE-84B684ACC7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18104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">
            <a:extLst>
              <a:ext uri="{FF2B5EF4-FFF2-40B4-BE49-F238E27FC236}">
                <a16:creationId xmlns="" xmlns:a16="http://schemas.microsoft.com/office/drawing/2014/main" id="{9650CBA0-AE8F-4C6C-B273-73785A68EB92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79A324E0-7B75-4C65-9695-78537686038F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A4C7B0B8-9EF6-4DBC-9088-96B54006BA08}"/>
                </a:ext>
              </a:extLst>
            </p:cNvPr>
            <p:cNvSpPr/>
            <p:nvPr/>
          </p:nvSpPr>
          <p:spPr>
            <a:xfrm>
              <a:off x="4178300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0" name="Graphic 4">
            <a:extLst>
              <a:ext uri="{FF2B5EF4-FFF2-40B4-BE49-F238E27FC236}">
                <a16:creationId xmlns="" xmlns:a16="http://schemas.microsoft.com/office/drawing/2014/main" id="{55B3C92B-0A13-49BD-8A7D-FD6B821FE783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F68ABD79-6AF5-4911-BEC2-A492F3ECD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34509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="" xmlns:a16="http://schemas.microsoft.com/office/drawing/2014/main" id="{6489A680-EBE7-45A3-B520-2C50F59C79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66148"/>
            <a:ext cx="3932237" cy="37028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="" xmlns:a16="http://schemas.microsoft.com/office/drawing/2014/main" id="{202EEB9F-D255-46E9-AFBB-FCC4D93BEF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Graphic 15">
            <a:extLst>
              <a:ext uri="{FF2B5EF4-FFF2-40B4-BE49-F238E27FC236}">
                <a16:creationId xmlns="" xmlns:a16="http://schemas.microsoft.com/office/drawing/2014/main" id="{4F729341-632E-4151-9863-D40D91A16F84}"/>
              </a:ext>
            </a:extLst>
          </p:cNvPr>
          <p:cNvSpPr/>
          <p:nvPr userDrawn="1"/>
        </p:nvSpPr>
        <p:spPr>
          <a:xfrm>
            <a:off x="-11174" y="1947672"/>
            <a:ext cx="493776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48434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6" name="Graphic 4">
            <a:extLst>
              <a:ext uri="{FF2B5EF4-FFF2-40B4-BE49-F238E27FC236}">
                <a16:creationId xmlns="" xmlns:a16="http://schemas.microsoft.com/office/drawing/2014/main" id="{7D57D3C0-DF85-4866-AC4B-ED6A0F6963A5}"/>
              </a:ext>
            </a:extLst>
          </p:cNvPr>
          <p:cNvSpPr/>
          <p:nvPr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1" name="Graphic 15">
            <a:extLst>
              <a:ext uri="{FF2B5EF4-FFF2-40B4-BE49-F238E27FC236}">
                <a16:creationId xmlns="" xmlns:a16="http://schemas.microsoft.com/office/drawing/2014/main" id="{FA387E18-8CE1-1648-81B1-6F1A0F183C30}"/>
              </a:ext>
            </a:extLst>
          </p:cNvPr>
          <p:cNvSpPr/>
          <p:nvPr userDrawn="1"/>
        </p:nvSpPr>
        <p:spPr>
          <a:xfrm>
            <a:off x="-11174" y="1947672"/>
            <a:ext cx="5274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44469CAF-CD13-4CCC-9569-14C8070AB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38074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="" xmlns:a16="http://schemas.microsoft.com/office/drawing/2014/main" id="{36D4C583-322D-4347-807F-F6D6AF8852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30500"/>
            <a:ext cx="3932237" cy="37384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="" xmlns:a16="http://schemas.microsoft.com/office/drawing/2014/main" id="{F138DBAD-2265-4E62-AB5B-F66A60D53F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19738" y="0"/>
            <a:ext cx="6103620" cy="6857999"/>
          </a:xfrm>
          <a:custGeom>
            <a:avLst/>
            <a:gdLst>
              <a:gd name="connsiteX0" fmla="*/ 3914141 w 6103620"/>
              <a:gd name="connsiteY0" fmla="*/ 914400 h 6857999"/>
              <a:gd name="connsiteX1" fmla="*/ 6103620 w 6103620"/>
              <a:gd name="connsiteY1" fmla="*/ 914400 h 6857999"/>
              <a:gd name="connsiteX2" fmla="*/ 6103620 w 6103620"/>
              <a:gd name="connsiteY2" fmla="*/ 914404 h 6857999"/>
              <a:gd name="connsiteX3" fmla="*/ 4339591 w 6103620"/>
              <a:gd name="connsiteY3" fmla="*/ 6857999 h 6857999"/>
              <a:gd name="connsiteX4" fmla="*/ 2150113 w 6103620"/>
              <a:gd name="connsiteY4" fmla="*/ 6857999 h 6857999"/>
              <a:gd name="connsiteX5" fmla="*/ 1769111 w 6103620"/>
              <a:gd name="connsiteY5" fmla="*/ 0 h 6857999"/>
              <a:gd name="connsiteX6" fmla="*/ 3958591 w 6103620"/>
              <a:gd name="connsiteY6" fmla="*/ 0 h 6857999"/>
              <a:gd name="connsiteX7" fmla="*/ 2189480 w 6103620"/>
              <a:gd name="connsiteY7" fmla="*/ 5943601 h 6857999"/>
              <a:gd name="connsiteX8" fmla="*/ 0 w 6103620"/>
              <a:gd name="connsiteY8" fmla="*/ 594360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03620" h="6857999">
                <a:moveTo>
                  <a:pt x="3914141" y="914400"/>
                </a:moveTo>
                <a:lnTo>
                  <a:pt x="6103620" y="914400"/>
                </a:lnTo>
                <a:lnTo>
                  <a:pt x="6103620" y="914404"/>
                </a:lnTo>
                <a:lnTo>
                  <a:pt x="4339591" y="6857999"/>
                </a:lnTo>
                <a:lnTo>
                  <a:pt x="2150113" y="6857999"/>
                </a:lnTo>
                <a:close/>
                <a:moveTo>
                  <a:pt x="1769111" y="0"/>
                </a:moveTo>
                <a:lnTo>
                  <a:pt x="3958591" y="0"/>
                </a:lnTo>
                <a:lnTo>
                  <a:pt x="2189480" y="5943601"/>
                </a:lnTo>
                <a:lnTo>
                  <a:pt x="0" y="5943601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6817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">
            <a:extLst>
              <a:ext uri="{FF2B5EF4-FFF2-40B4-BE49-F238E27FC236}">
                <a16:creationId xmlns="" xmlns:a16="http://schemas.microsoft.com/office/drawing/2014/main" id="{9650CBA0-AE8F-4C6C-B273-73785A68EB92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79A324E0-7B75-4C65-9695-78537686038F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A4C7B0B8-9EF6-4DBC-9088-96B54006BA08}"/>
                </a:ext>
              </a:extLst>
            </p:cNvPr>
            <p:cNvSpPr/>
            <p:nvPr/>
          </p:nvSpPr>
          <p:spPr>
            <a:xfrm>
              <a:off x="4178300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0" name="Graphic 4">
            <a:extLst>
              <a:ext uri="{FF2B5EF4-FFF2-40B4-BE49-F238E27FC236}">
                <a16:creationId xmlns="" xmlns:a16="http://schemas.microsoft.com/office/drawing/2014/main" id="{55B3C92B-0A13-49BD-8A7D-FD6B821FE783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1" name="Title 1">
            <a:extLst>
              <a:ext uri="{FF2B5EF4-FFF2-40B4-BE49-F238E27FC236}">
                <a16:creationId xmlns="" xmlns:a16="http://schemas.microsoft.com/office/drawing/2014/main" id="{AD7B9076-7693-4C5F-8305-D5529FF807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1033272"/>
            <a:ext cx="5056083" cy="782638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EMPTY SLIDE</a:t>
            </a:r>
            <a:endParaRPr lang="ru-RU" dirty="0"/>
          </a:p>
        </p:txBody>
      </p:sp>
      <p:sp>
        <p:nvSpPr>
          <p:cNvPr id="14" name="Graphic 15">
            <a:extLst>
              <a:ext uri="{FF2B5EF4-FFF2-40B4-BE49-F238E27FC236}">
                <a16:creationId xmlns="" xmlns:a16="http://schemas.microsoft.com/office/drawing/2014/main" id="{D0734B58-9436-7F49-BF67-542C05487FFF}"/>
              </a:ext>
            </a:extLst>
          </p:cNvPr>
          <p:cNvSpPr/>
          <p:nvPr userDrawn="1"/>
        </p:nvSpPr>
        <p:spPr>
          <a:xfrm>
            <a:off x="-11174" y="1947672"/>
            <a:ext cx="5274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83200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">
            <a:extLst>
              <a:ext uri="{FF2B5EF4-FFF2-40B4-BE49-F238E27FC236}">
                <a16:creationId xmlns="" xmlns:a16="http://schemas.microsoft.com/office/drawing/2014/main" id="{9650CBA0-AE8F-4C6C-B273-73785A68EB92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79A324E0-7B75-4C65-9695-78537686038F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A4C7B0B8-9EF6-4DBC-9088-96B54006BA08}"/>
                </a:ext>
              </a:extLst>
            </p:cNvPr>
            <p:cNvSpPr/>
            <p:nvPr/>
          </p:nvSpPr>
          <p:spPr>
            <a:xfrm>
              <a:off x="4178300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0" name="Graphic 4">
            <a:extLst>
              <a:ext uri="{FF2B5EF4-FFF2-40B4-BE49-F238E27FC236}">
                <a16:creationId xmlns="" xmlns:a16="http://schemas.microsoft.com/office/drawing/2014/main" id="{55B3C92B-0A13-49BD-8A7D-FD6B821FE783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2266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38">
            <a:extLst>
              <a:ext uri="{FF2B5EF4-FFF2-40B4-BE49-F238E27FC236}">
                <a16:creationId xmlns="" xmlns:a16="http://schemas.microsoft.com/office/drawing/2014/main" id="{61FE90B3-361E-4150-BE53-368ADEA27D7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" y="130966"/>
            <a:ext cx="12192000" cy="6602574"/>
          </a:xfrm>
          <a:custGeom>
            <a:avLst/>
            <a:gdLst>
              <a:gd name="connsiteX0" fmla="*/ 5864259 w 12192000"/>
              <a:gd name="connsiteY0" fmla="*/ 2895444 h 6602574"/>
              <a:gd name="connsiteX1" fmla="*/ 5864259 w 12192000"/>
              <a:gd name="connsiteY1" fmla="*/ 5383374 h 6602574"/>
              <a:gd name="connsiteX2" fmla="*/ 0 w 12192000"/>
              <a:gd name="connsiteY2" fmla="*/ 6602574 h 6602574"/>
              <a:gd name="connsiteX3" fmla="*/ 0 w 12192000"/>
              <a:gd name="connsiteY3" fmla="*/ 4114644 h 6602574"/>
              <a:gd name="connsiteX4" fmla="*/ 12192000 w 12192000"/>
              <a:gd name="connsiteY4" fmla="*/ 2726690 h 6602574"/>
              <a:gd name="connsiteX5" fmla="*/ 12192000 w 12192000"/>
              <a:gd name="connsiteY5" fmla="*/ 5214620 h 6602574"/>
              <a:gd name="connsiteX6" fmla="*/ 6104805 w 12192000"/>
              <a:gd name="connsiteY6" fmla="*/ 6470494 h 6602574"/>
              <a:gd name="connsiteX7" fmla="*/ 6104805 w 12192000"/>
              <a:gd name="connsiteY7" fmla="*/ 3982564 h 6602574"/>
              <a:gd name="connsiteX8" fmla="*/ 12192000 w 12192000"/>
              <a:gd name="connsiteY8" fmla="*/ 0 h 6602574"/>
              <a:gd name="connsiteX9" fmla="*/ 12192000 w 12192000"/>
              <a:gd name="connsiteY9" fmla="*/ 2487923 h 6602574"/>
              <a:gd name="connsiteX10" fmla="*/ 6104805 w 12192000"/>
              <a:gd name="connsiteY10" fmla="*/ 3742534 h 6602574"/>
              <a:gd name="connsiteX11" fmla="*/ 6104805 w 12192000"/>
              <a:gd name="connsiteY11" fmla="*/ 1255874 h 660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602574">
                <a:moveTo>
                  <a:pt x="5864259" y="2895444"/>
                </a:moveTo>
                <a:lnTo>
                  <a:pt x="5864259" y="5383374"/>
                </a:lnTo>
                <a:lnTo>
                  <a:pt x="0" y="6602574"/>
                </a:lnTo>
                <a:lnTo>
                  <a:pt x="0" y="4114644"/>
                </a:lnTo>
                <a:close/>
                <a:moveTo>
                  <a:pt x="12192000" y="2726690"/>
                </a:moveTo>
                <a:lnTo>
                  <a:pt x="12192000" y="5214620"/>
                </a:lnTo>
                <a:lnTo>
                  <a:pt x="6104805" y="6470494"/>
                </a:lnTo>
                <a:lnTo>
                  <a:pt x="6104805" y="3982564"/>
                </a:lnTo>
                <a:close/>
                <a:moveTo>
                  <a:pt x="12192000" y="0"/>
                </a:moveTo>
                <a:lnTo>
                  <a:pt x="12192000" y="2487923"/>
                </a:lnTo>
                <a:lnTo>
                  <a:pt x="6104805" y="3742534"/>
                </a:lnTo>
                <a:lnTo>
                  <a:pt x="6104805" y="125587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CF097552-E3A8-41F6-B00B-4A39A247A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7240" y="1033272"/>
            <a:ext cx="5056083" cy="782638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SLIDE</a:t>
            </a:r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Graphic 4">
            <a:extLst>
              <a:ext uri="{FF2B5EF4-FFF2-40B4-BE49-F238E27FC236}">
                <a16:creationId xmlns="" xmlns:a16="http://schemas.microsoft.com/office/drawing/2014/main" id="{2095D1D4-8CA3-4CA3-825D-088EDB51A8AE}"/>
              </a:ext>
            </a:extLst>
          </p:cNvPr>
          <p:cNvSpPr/>
          <p:nvPr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7" name="Graphic 15">
            <a:extLst>
              <a:ext uri="{FF2B5EF4-FFF2-40B4-BE49-F238E27FC236}">
                <a16:creationId xmlns="" xmlns:a16="http://schemas.microsoft.com/office/drawing/2014/main" id="{2DB5E70B-ECC9-4800-9DC0-5897EF3F16AB}"/>
              </a:ext>
            </a:extLst>
          </p:cNvPr>
          <p:cNvSpPr/>
          <p:nvPr/>
        </p:nvSpPr>
        <p:spPr>
          <a:xfrm>
            <a:off x="-11174" y="1947672"/>
            <a:ext cx="5274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1" name="Text Placeholder 17">
            <a:extLst>
              <a:ext uri="{FF2B5EF4-FFF2-40B4-BE49-F238E27FC236}">
                <a16:creationId xmlns="" xmlns:a16="http://schemas.microsoft.com/office/drawing/2014/main" id="{18AF4189-33DF-9B46-9624-C722FCE07D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4032" y="2225392"/>
            <a:ext cx="4421856" cy="749047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34773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ual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Placeholder 21">
            <a:extLst>
              <a:ext uri="{FF2B5EF4-FFF2-40B4-BE49-F238E27FC236}">
                <a16:creationId xmlns="" xmlns:a16="http://schemas.microsoft.com/office/drawing/2014/main" id="{10000CCD-6AFF-4E65-8858-5502306E58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5578" y="1974209"/>
            <a:ext cx="882686" cy="10922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60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1</a:t>
            </a:r>
            <a:endParaRPr lang="ru-RU" dirty="0"/>
          </a:p>
        </p:txBody>
      </p:sp>
      <p:sp>
        <p:nvSpPr>
          <p:cNvPr id="32" name="Text Placeholder 24">
            <a:extLst>
              <a:ext uri="{FF2B5EF4-FFF2-40B4-BE49-F238E27FC236}">
                <a16:creationId xmlns="" xmlns:a16="http://schemas.microsoft.com/office/drawing/2014/main" id="{D5D777E5-98F6-416A-8D23-3399269D85C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42535" y="1998209"/>
            <a:ext cx="3103110" cy="10323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22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3" name="Text Placeholder 21">
            <a:extLst>
              <a:ext uri="{FF2B5EF4-FFF2-40B4-BE49-F238E27FC236}">
                <a16:creationId xmlns="" xmlns:a16="http://schemas.microsoft.com/office/drawing/2014/main" id="{C979BADF-99B5-4C91-AAE5-FC2C4DBEDE2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20642" y="1974209"/>
            <a:ext cx="882686" cy="10922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60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2</a:t>
            </a:r>
            <a:endParaRPr lang="ru-RU" dirty="0"/>
          </a:p>
        </p:txBody>
      </p:sp>
      <p:sp>
        <p:nvSpPr>
          <p:cNvPr id="34" name="Text Placeholder 24">
            <a:extLst>
              <a:ext uri="{FF2B5EF4-FFF2-40B4-BE49-F238E27FC236}">
                <a16:creationId xmlns="" xmlns:a16="http://schemas.microsoft.com/office/drawing/2014/main" id="{6706F6A2-1599-4D73-9288-3ECEACDDCAE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77939" y="1998209"/>
            <a:ext cx="2243918" cy="10323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22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5" name="Text Placeholder 21">
            <a:extLst>
              <a:ext uri="{FF2B5EF4-FFF2-40B4-BE49-F238E27FC236}">
                <a16:creationId xmlns="" xmlns:a16="http://schemas.microsoft.com/office/drawing/2014/main" id="{BAE5E245-1702-4722-895D-0808BB0A86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06755" y="1991988"/>
            <a:ext cx="882686" cy="10922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60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3</a:t>
            </a:r>
            <a:endParaRPr lang="ru-RU" dirty="0"/>
          </a:p>
        </p:txBody>
      </p:sp>
      <p:sp>
        <p:nvSpPr>
          <p:cNvPr id="36" name="Text Placeholder 24">
            <a:extLst>
              <a:ext uri="{FF2B5EF4-FFF2-40B4-BE49-F238E27FC236}">
                <a16:creationId xmlns="" xmlns:a16="http://schemas.microsoft.com/office/drawing/2014/main" id="{3701E665-3CED-413C-BAC6-CE003B1494E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564052" y="2015988"/>
            <a:ext cx="2959116" cy="10323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22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7" name="Text Placeholder 24">
            <a:extLst>
              <a:ext uri="{FF2B5EF4-FFF2-40B4-BE49-F238E27FC236}">
                <a16:creationId xmlns="" xmlns:a16="http://schemas.microsoft.com/office/drawing/2014/main" id="{E01406B4-D44B-4D1E-91F3-D87541EAD4C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20059" y="2927531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400" b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8" name="Text Placeholder 24">
            <a:extLst>
              <a:ext uri="{FF2B5EF4-FFF2-40B4-BE49-F238E27FC236}">
                <a16:creationId xmlns="" xmlns:a16="http://schemas.microsoft.com/office/drawing/2014/main" id="{9AAD5CF9-9A59-4C5F-8C29-B92AD601211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718684" y="2927531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400" b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9" name="Text Placeholder 24">
            <a:extLst>
              <a:ext uri="{FF2B5EF4-FFF2-40B4-BE49-F238E27FC236}">
                <a16:creationId xmlns="" xmlns:a16="http://schemas.microsoft.com/office/drawing/2014/main" id="{C6725172-65CC-4645-B23F-E77886468F3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94793" y="2927531"/>
            <a:ext cx="2599197" cy="800100"/>
          </a:xfrm>
        </p:spPr>
        <p:txBody>
          <a:bodyPr>
            <a:normAutofit/>
          </a:bodyPr>
          <a:lstStyle>
            <a:lvl1pPr marL="0" indent="0">
              <a:buNone/>
              <a:defRPr sz="1400" b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0" name="Text Placeholder 24">
            <a:extLst>
              <a:ext uri="{FF2B5EF4-FFF2-40B4-BE49-F238E27FC236}">
                <a16:creationId xmlns="" xmlns:a16="http://schemas.microsoft.com/office/drawing/2014/main" id="{0EA5E6CA-5C78-4B75-BA22-59750E7D450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76955" y="2925988"/>
            <a:ext cx="3726423" cy="800100"/>
          </a:xfrm>
        </p:spPr>
        <p:txBody>
          <a:bodyPr>
            <a:normAutofit/>
          </a:bodyPr>
          <a:lstStyle>
            <a:lvl1pPr marL="0" indent="0">
              <a:buNone/>
              <a:defRPr sz="1400" b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Text Placeholder 24">
            <a:extLst>
              <a:ext uri="{FF2B5EF4-FFF2-40B4-BE49-F238E27FC236}">
                <a16:creationId xmlns="" xmlns:a16="http://schemas.microsoft.com/office/drawing/2014/main" id="{E1C61752-F57C-4FBF-93F3-06F43CCA43C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284133" y="5751926"/>
            <a:ext cx="9623735" cy="470478"/>
          </a:xfrm>
        </p:spPr>
        <p:txBody>
          <a:bodyPr>
            <a:normAutofit/>
          </a:bodyPr>
          <a:lstStyle>
            <a:lvl1pPr marL="0" indent="0" algn="ctr">
              <a:buNone/>
              <a:defRPr sz="1600" b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Text Placeholder 24">
            <a:extLst>
              <a:ext uri="{FF2B5EF4-FFF2-40B4-BE49-F238E27FC236}">
                <a16:creationId xmlns="" xmlns:a16="http://schemas.microsoft.com/office/drawing/2014/main" id="{E0232175-FB97-4039-8136-B9DD27441C0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794791" y="4893792"/>
            <a:ext cx="2599199" cy="615026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3" name="Text Placeholder 24">
            <a:extLst>
              <a:ext uri="{FF2B5EF4-FFF2-40B4-BE49-F238E27FC236}">
                <a16:creationId xmlns="" xmlns:a16="http://schemas.microsoft.com/office/drawing/2014/main" id="{6E5262C3-0603-403F-AB36-FB4EB9FC7BC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890713" y="4893792"/>
            <a:ext cx="3712665" cy="615026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4" name="Picture Placeholder 12">
            <a:extLst>
              <a:ext uri="{FF2B5EF4-FFF2-40B4-BE49-F238E27FC236}">
                <a16:creationId xmlns="" xmlns:a16="http://schemas.microsoft.com/office/drawing/2014/main" id="{D2FBACFC-8B68-4A37-95A4-26BE5A23D759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1020058" y="3800404"/>
            <a:ext cx="3273552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46" name="Picture Placeholder 12">
            <a:extLst>
              <a:ext uri="{FF2B5EF4-FFF2-40B4-BE49-F238E27FC236}">
                <a16:creationId xmlns="" xmlns:a16="http://schemas.microsoft.com/office/drawing/2014/main" id="{5A6A36C6-8489-4333-927A-141D8F98AE50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2" y="3864572"/>
            <a:ext cx="2599199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47" name="Picture Placeholder 9">
            <a:extLst>
              <a:ext uri="{FF2B5EF4-FFF2-40B4-BE49-F238E27FC236}">
                <a16:creationId xmlns="" xmlns:a16="http://schemas.microsoft.com/office/drawing/2014/main" id="{BB2DF986-C446-4302-9099-B1512AD5D8C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3864572"/>
            <a:ext cx="2599200" cy="8964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22" name="Title 1">
            <a:extLst>
              <a:ext uri="{FF2B5EF4-FFF2-40B4-BE49-F238E27FC236}">
                <a16:creationId xmlns="" xmlns:a16="http://schemas.microsoft.com/office/drawing/2014/main" id="{BB58C539-3FDE-4755-BEB4-C953AA2926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41320"/>
            <a:ext cx="10506743" cy="782638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HOW TO USE THIS TEMPALTE</a:t>
            </a:r>
            <a:endParaRPr lang="ru-RU" dirty="0"/>
          </a:p>
        </p:txBody>
      </p:sp>
      <p:sp>
        <p:nvSpPr>
          <p:cNvPr id="23" name="Graphic 15">
            <a:extLst>
              <a:ext uri="{FF2B5EF4-FFF2-40B4-BE49-F238E27FC236}">
                <a16:creationId xmlns="" xmlns:a16="http://schemas.microsoft.com/office/drawing/2014/main" id="{8EDA54DA-ED01-4416-96BF-C8968F4684B4}"/>
              </a:ext>
            </a:extLst>
          </p:cNvPr>
          <p:cNvSpPr/>
          <p:nvPr userDrawn="1"/>
        </p:nvSpPr>
        <p:spPr>
          <a:xfrm>
            <a:off x="-11173" y="1610268"/>
            <a:ext cx="9252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389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>
            <a:extLst>
              <a:ext uri="{FF2B5EF4-FFF2-40B4-BE49-F238E27FC236}">
                <a16:creationId xmlns="" xmlns:a16="http://schemas.microsoft.com/office/drawing/2014/main" id="{9D8367A5-C050-47FB-A1BD-54CD13DE3A0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519738" y="0"/>
            <a:ext cx="6103621" cy="6858000"/>
          </a:xfrm>
          <a:custGeom>
            <a:avLst/>
            <a:gdLst>
              <a:gd name="connsiteX0" fmla="*/ 3914141 w 6103621"/>
              <a:gd name="connsiteY0" fmla="*/ 914400 h 6858000"/>
              <a:gd name="connsiteX1" fmla="*/ 6103621 w 6103621"/>
              <a:gd name="connsiteY1" fmla="*/ 914400 h 6858000"/>
              <a:gd name="connsiteX2" fmla="*/ 4339591 w 6103621"/>
              <a:gd name="connsiteY2" fmla="*/ 6858000 h 6858000"/>
              <a:gd name="connsiteX3" fmla="*/ 2150112 w 6103621"/>
              <a:gd name="connsiteY3" fmla="*/ 6858000 h 6858000"/>
              <a:gd name="connsiteX4" fmla="*/ 1769111 w 6103621"/>
              <a:gd name="connsiteY4" fmla="*/ 0 h 6858000"/>
              <a:gd name="connsiteX5" fmla="*/ 3958591 w 6103621"/>
              <a:gd name="connsiteY5" fmla="*/ 0 h 6858000"/>
              <a:gd name="connsiteX6" fmla="*/ 2189480 w 6103621"/>
              <a:gd name="connsiteY6" fmla="*/ 5943601 h 6858000"/>
              <a:gd name="connsiteX7" fmla="*/ 0 w 6103621"/>
              <a:gd name="connsiteY7" fmla="*/ 594360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03621" h="6858000">
                <a:moveTo>
                  <a:pt x="3914141" y="914400"/>
                </a:moveTo>
                <a:lnTo>
                  <a:pt x="6103621" y="914400"/>
                </a:lnTo>
                <a:lnTo>
                  <a:pt x="4339591" y="6858000"/>
                </a:lnTo>
                <a:lnTo>
                  <a:pt x="2150112" y="6858000"/>
                </a:lnTo>
                <a:close/>
                <a:moveTo>
                  <a:pt x="1769111" y="0"/>
                </a:moveTo>
                <a:lnTo>
                  <a:pt x="3958591" y="0"/>
                </a:lnTo>
                <a:lnTo>
                  <a:pt x="2189480" y="5943601"/>
                </a:lnTo>
                <a:lnTo>
                  <a:pt x="0" y="5943601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Text Placeholder 14">
            <a:extLst>
              <a:ext uri="{FF2B5EF4-FFF2-40B4-BE49-F238E27FC236}">
                <a16:creationId xmlns="" xmlns:a16="http://schemas.microsoft.com/office/drawing/2014/main" id="{302F0820-F94A-40EF-B3BE-26CD0CB5517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74032" y="3074529"/>
            <a:ext cx="4421856" cy="2588637"/>
          </a:xfrm>
        </p:spPr>
        <p:txBody>
          <a:bodyPr lIns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Title 1">
            <a:extLst>
              <a:ext uri="{FF2B5EF4-FFF2-40B4-BE49-F238E27FC236}">
                <a16:creationId xmlns="" xmlns:a16="http://schemas.microsoft.com/office/drawing/2014/main" id="{33528AEE-54AB-4366-9576-BBA1CE5F3A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1032746"/>
            <a:ext cx="5056083" cy="782638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TEXT LAYOUT 1</a:t>
            </a:r>
            <a:endParaRPr lang="ru-RU" dirty="0"/>
          </a:p>
        </p:txBody>
      </p:sp>
      <p:sp>
        <p:nvSpPr>
          <p:cNvPr id="22" name="Text Placeholder 17">
            <a:extLst>
              <a:ext uri="{FF2B5EF4-FFF2-40B4-BE49-F238E27FC236}">
                <a16:creationId xmlns="" xmlns:a16="http://schemas.microsoft.com/office/drawing/2014/main" id="{A1867536-E941-4FED-8B68-2609143C2A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4032" y="2225392"/>
            <a:ext cx="4421856" cy="749047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6" name="Graphic 4">
            <a:extLst>
              <a:ext uri="{FF2B5EF4-FFF2-40B4-BE49-F238E27FC236}">
                <a16:creationId xmlns="" xmlns:a16="http://schemas.microsoft.com/office/drawing/2014/main" id="{7D57D3C0-DF85-4866-AC4B-ED6A0F6963A5}"/>
              </a:ext>
            </a:extLst>
          </p:cNvPr>
          <p:cNvSpPr/>
          <p:nvPr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1" name="Graphic 15">
            <a:extLst>
              <a:ext uri="{FF2B5EF4-FFF2-40B4-BE49-F238E27FC236}">
                <a16:creationId xmlns="" xmlns:a16="http://schemas.microsoft.com/office/drawing/2014/main" id="{FA387E18-8CE1-1648-81B1-6F1A0F183C30}"/>
              </a:ext>
            </a:extLst>
          </p:cNvPr>
          <p:cNvSpPr/>
          <p:nvPr userDrawn="1"/>
        </p:nvSpPr>
        <p:spPr>
          <a:xfrm>
            <a:off x="-11174" y="1947672"/>
            <a:ext cx="5274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1395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="" xmlns:a16="http://schemas.microsoft.com/office/drawing/2014/main" id="{B2044CCF-605D-4D6E-A41D-D6AED53B223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404811"/>
            <a:ext cx="6108872" cy="5485128"/>
          </a:xfrm>
          <a:custGeom>
            <a:avLst/>
            <a:gdLst>
              <a:gd name="connsiteX0" fmla="*/ 0 w 6108872"/>
              <a:gd name="connsiteY0" fmla="*/ 2203471 h 5485128"/>
              <a:gd name="connsiteX1" fmla="*/ 6108872 w 6108872"/>
              <a:gd name="connsiteY1" fmla="*/ 3505695 h 5485128"/>
              <a:gd name="connsiteX2" fmla="*/ 6108872 w 6108872"/>
              <a:gd name="connsiteY2" fmla="*/ 5485128 h 5485128"/>
              <a:gd name="connsiteX3" fmla="*/ 0 w 6108872"/>
              <a:gd name="connsiteY3" fmla="*/ 4182903 h 5485128"/>
              <a:gd name="connsiteX4" fmla="*/ 0 w 6108872"/>
              <a:gd name="connsiteY4" fmla="*/ 0 h 5485128"/>
              <a:gd name="connsiteX5" fmla="*/ 6108872 w 6108872"/>
              <a:gd name="connsiteY5" fmla="*/ 1302225 h 5485128"/>
              <a:gd name="connsiteX6" fmla="*/ 6108872 w 6108872"/>
              <a:gd name="connsiteY6" fmla="*/ 3281657 h 5485128"/>
              <a:gd name="connsiteX7" fmla="*/ 0 w 6108872"/>
              <a:gd name="connsiteY7" fmla="*/ 1979432 h 5485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08872" h="5485128">
                <a:moveTo>
                  <a:pt x="0" y="2203471"/>
                </a:moveTo>
                <a:lnTo>
                  <a:pt x="6108872" y="3505695"/>
                </a:lnTo>
                <a:lnTo>
                  <a:pt x="6108872" y="5485128"/>
                </a:lnTo>
                <a:lnTo>
                  <a:pt x="0" y="4182903"/>
                </a:lnTo>
                <a:close/>
                <a:moveTo>
                  <a:pt x="0" y="0"/>
                </a:moveTo>
                <a:lnTo>
                  <a:pt x="6108872" y="1302225"/>
                </a:lnTo>
                <a:lnTo>
                  <a:pt x="6108872" y="3281657"/>
                </a:lnTo>
                <a:lnTo>
                  <a:pt x="0" y="197943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Text Placeholder 14">
            <a:extLst>
              <a:ext uri="{FF2B5EF4-FFF2-40B4-BE49-F238E27FC236}">
                <a16:creationId xmlns="" xmlns:a16="http://schemas.microsoft.com/office/drawing/2014/main" id="{E7F180F3-53B1-4A31-82A4-E6F9B5D8D8A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81205" y="3090572"/>
            <a:ext cx="4421857" cy="2588637"/>
          </a:xfrm>
        </p:spPr>
        <p:txBody>
          <a:bodyPr lIns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="" xmlns:a16="http://schemas.microsoft.com/office/drawing/2014/main" id="{BD523330-9E96-4C6E-B5A4-6B543D365F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81206" y="1046140"/>
            <a:ext cx="5056083" cy="782638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TEXT LAYOUT 2</a:t>
            </a:r>
            <a:endParaRPr lang="ru-RU" dirty="0"/>
          </a:p>
        </p:txBody>
      </p:sp>
      <p:sp>
        <p:nvSpPr>
          <p:cNvPr id="18" name="Text Placeholder 17">
            <a:extLst>
              <a:ext uri="{FF2B5EF4-FFF2-40B4-BE49-F238E27FC236}">
                <a16:creationId xmlns="" xmlns:a16="http://schemas.microsoft.com/office/drawing/2014/main" id="{1A08F6B3-0ADA-4ECF-8D25-7DFE4A36411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81206" y="2241515"/>
            <a:ext cx="4421856" cy="749047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Graphic 15">
            <a:extLst>
              <a:ext uri="{FF2B5EF4-FFF2-40B4-BE49-F238E27FC236}">
                <a16:creationId xmlns="" xmlns:a16="http://schemas.microsoft.com/office/drawing/2014/main" id="{5CCECBFE-3C2B-4492-BCDA-1EFEB5E3E092}"/>
              </a:ext>
            </a:extLst>
          </p:cNvPr>
          <p:cNvSpPr/>
          <p:nvPr userDrawn="1"/>
        </p:nvSpPr>
        <p:spPr>
          <a:xfrm flipH="1">
            <a:off x="6980920" y="1947672"/>
            <a:ext cx="5220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0" name="Graphic 4">
            <a:extLst>
              <a:ext uri="{FF2B5EF4-FFF2-40B4-BE49-F238E27FC236}">
                <a16:creationId xmlns="" xmlns:a16="http://schemas.microsoft.com/office/drawing/2014/main" id="{3441B044-38F8-49ED-845B-5D926C811447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9193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ec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aphic 1">
            <a:extLst>
              <a:ext uri="{FF2B5EF4-FFF2-40B4-BE49-F238E27FC236}">
                <a16:creationId xmlns="" xmlns:a16="http://schemas.microsoft.com/office/drawing/2014/main" id="{2C819B96-1084-49C3-82B7-229513AC2269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45765A4C-A810-4DB9-9186-CA21666D77CD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2758CCEA-6327-4FC9-8472-4E74DC77BAD5}"/>
                </a:ext>
              </a:extLst>
            </p:cNvPr>
            <p:cNvSpPr/>
            <p:nvPr/>
          </p:nvSpPr>
          <p:spPr>
            <a:xfrm>
              <a:off x="4178300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ext Placeholder 2">
            <a:extLst>
              <a:ext uri="{FF2B5EF4-FFF2-40B4-BE49-F238E27FC236}">
                <a16:creationId xmlns="" xmlns:a16="http://schemas.microsoft.com/office/drawing/2014/main" id="{03373955-AB5B-4186-8098-9DBA0AB265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74031" y="2993041"/>
            <a:ext cx="4365625" cy="454353"/>
          </a:xfrm>
        </p:spPr>
        <p:txBody>
          <a:bodyPr>
            <a:noAutofit/>
          </a:bodyPr>
          <a:lstStyle>
            <a:lvl1pPr marL="0" indent="0">
              <a:buNone/>
              <a:defRPr sz="27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1 title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="" xmlns:a16="http://schemas.microsoft.com/office/drawing/2014/main" id="{23A3472E-32B4-4CAD-B5D0-420AA3FB4CE3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6627120" y="2993041"/>
            <a:ext cx="4365625" cy="454353"/>
          </a:xfrm>
        </p:spPr>
        <p:txBody>
          <a:bodyPr>
            <a:noAutofit/>
          </a:bodyPr>
          <a:lstStyle>
            <a:lvl1pPr marL="0" indent="0">
              <a:buNone/>
              <a:defRPr sz="27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2 title</a:t>
            </a:r>
          </a:p>
        </p:txBody>
      </p:sp>
      <p:sp>
        <p:nvSpPr>
          <p:cNvPr id="11" name="Text Placeholder 26">
            <a:extLst>
              <a:ext uri="{FF2B5EF4-FFF2-40B4-BE49-F238E27FC236}">
                <a16:creationId xmlns="" xmlns:a16="http://schemas.microsoft.com/office/drawing/2014/main" id="{1AEED068-3EA0-4BF4-875C-02473E9EB0C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4032" y="3563411"/>
            <a:ext cx="4365625" cy="2333625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26">
            <a:extLst>
              <a:ext uri="{FF2B5EF4-FFF2-40B4-BE49-F238E27FC236}">
                <a16:creationId xmlns="" xmlns:a16="http://schemas.microsoft.com/office/drawing/2014/main" id="{3590B9DA-A2DF-4AE1-9A98-C7B84F48C3A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627121" y="3563411"/>
            <a:ext cx="4365625" cy="2333625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Graphic 4">
            <a:extLst>
              <a:ext uri="{FF2B5EF4-FFF2-40B4-BE49-F238E27FC236}">
                <a16:creationId xmlns="" xmlns:a16="http://schemas.microsoft.com/office/drawing/2014/main" id="{CC6E1909-954A-41BF-9CF4-2CB53F6862EF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9845E736-FB54-4B3D-821B-60C0AB9E1A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1033272"/>
            <a:ext cx="5056083" cy="782638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COMPARISON</a:t>
            </a:r>
            <a:endParaRPr lang="ru-RU" dirty="0"/>
          </a:p>
        </p:txBody>
      </p:sp>
      <p:sp>
        <p:nvSpPr>
          <p:cNvPr id="21" name="Text Placeholder 17">
            <a:extLst>
              <a:ext uri="{FF2B5EF4-FFF2-40B4-BE49-F238E27FC236}">
                <a16:creationId xmlns="" xmlns:a16="http://schemas.microsoft.com/office/drawing/2014/main" id="{AFF98BA6-47F6-4796-B970-98EE605E81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4032" y="2221992"/>
            <a:ext cx="10218713" cy="665713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Graphic 15">
            <a:extLst>
              <a:ext uri="{FF2B5EF4-FFF2-40B4-BE49-F238E27FC236}">
                <a16:creationId xmlns="" xmlns:a16="http://schemas.microsoft.com/office/drawing/2014/main" id="{5E78F6F2-1702-E74A-86B2-0C42A30F3378}"/>
              </a:ext>
            </a:extLst>
          </p:cNvPr>
          <p:cNvSpPr/>
          <p:nvPr userDrawn="1"/>
        </p:nvSpPr>
        <p:spPr>
          <a:xfrm>
            <a:off x="-11174" y="1947672"/>
            <a:ext cx="5274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0372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aphic 1">
            <a:extLst>
              <a:ext uri="{FF2B5EF4-FFF2-40B4-BE49-F238E27FC236}">
                <a16:creationId xmlns="" xmlns:a16="http://schemas.microsoft.com/office/drawing/2014/main" id="{2C819B96-1084-49C3-82B7-229513AC2269}"/>
              </a:ext>
            </a:extLst>
          </p:cNvPr>
          <p:cNvGrpSpPr/>
          <p:nvPr/>
        </p:nvGrpSpPr>
        <p:grpSpPr>
          <a:xfrm>
            <a:off x="-12700" y="-12700"/>
            <a:ext cx="12217400" cy="6883400"/>
            <a:chOff x="-12700" y="-12700"/>
            <a:chExt cx="12217400" cy="6883400"/>
          </a:xfrm>
        </p:grpSpPr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45765A4C-A810-4DB9-9186-CA21666D77CD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2758CCEA-6327-4FC9-8472-4E74DC77BAD5}"/>
                </a:ext>
              </a:extLst>
            </p:cNvPr>
            <p:cNvSpPr/>
            <p:nvPr/>
          </p:nvSpPr>
          <p:spPr>
            <a:xfrm>
              <a:off x="542021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9" name="Graphic 4">
            <a:extLst>
              <a:ext uri="{FF2B5EF4-FFF2-40B4-BE49-F238E27FC236}">
                <a16:creationId xmlns="" xmlns:a16="http://schemas.microsoft.com/office/drawing/2014/main" id="{CC6E1909-954A-41BF-9CF4-2CB53F6862EF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8" name="Chart Placeholder 18">
            <a:extLst>
              <a:ext uri="{FF2B5EF4-FFF2-40B4-BE49-F238E27FC236}">
                <a16:creationId xmlns="" xmlns:a16="http://schemas.microsoft.com/office/drawing/2014/main" id="{68B512F2-EA3E-483F-B5D4-29DFD6C37B36}"/>
              </a:ext>
            </a:extLst>
          </p:cNvPr>
          <p:cNvSpPr>
            <a:spLocks noGrp="1"/>
          </p:cNvSpPr>
          <p:nvPr>
            <p:ph type="chart" sz="quarter" idx="32"/>
          </p:nvPr>
        </p:nvSpPr>
        <p:spPr>
          <a:xfrm>
            <a:off x="6096001" y="1246188"/>
            <a:ext cx="5170034" cy="436562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chart</a:t>
            </a:r>
            <a:endParaRPr lang="ru-RU" dirty="0"/>
          </a:p>
        </p:txBody>
      </p:sp>
      <p:sp>
        <p:nvSpPr>
          <p:cNvPr id="15" name="Title 1">
            <a:extLst>
              <a:ext uri="{FF2B5EF4-FFF2-40B4-BE49-F238E27FC236}">
                <a16:creationId xmlns="" xmlns:a16="http://schemas.microsoft.com/office/drawing/2014/main" id="{AD58E79F-20BB-644D-8C49-25B57E347D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1317173"/>
            <a:ext cx="2825496" cy="1524185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CHART</a:t>
            </a:r>
            <a:br>
              <a:rPr lang="en-US" dirty="0"/>
            </a:br>
            <a:r>
              <a:rPr lang="en-US" dirty="0"/>
              <a:t>SLIDE</a:t>
            </a:r>
            <a:endParaRPr lang="ru-RU" dirty="0"/>
          </a:p>
        </p:txBody>
      </p:sp>
      <p:sp>
        <p:nvSpPr>
          <p:cNvPr id="23" name="Text Placeholder 17">
            <a:extLst>
              <a:ext uri="{FF2B5EF4-FFF2-40B4-BE49-F238E27FC236}">
                <a16:creationId xmlns="" xmlns:a16="http://schemas.microsoft.com/office/drawing/2014/main" id="{EF8E92E6-C1C9-854A-93EE-FD201AF050F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4032" y="3198228"/>
            <a:ext cx="2825496" cy="2154741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Graphic 15">
            <a:extLst>
              <a:ext uri="{FF2B5EF4-FFF2-40B4-BE49-F238E27FC236}">
                <a16:creationId xmlns="" xmlns:a16="http://schemas.microsoft.com/office/drawing/2014/main" id="{C1F625F0-F98F-D244-9020-86C86C287112}"/>
              </a:ext>
            </a:extLst>
          </p:cNvPr>
          <p:cNvSpPr/>
          <p:nvPr userDrawn="1"/>
        </p:nvSpPr>
        <p:spPr>
          <a:xfrm>
            <a:off x="-11173" y="2899869"/>
            <a:ext cx="2628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1487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aphic 1">
            <a:extLst>
              <a:ext uri="{FF2B5EF4-FFF2-40B4-BE49-F238E27FC236}">
                <a16:creationId xmlns="" xmlns:a16="http://schemas.microsoft.com/office/drawing/2014/main" id="{2C819B96-1084-49C3-82B7-229513AC2269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45765A4C-A810-4DB9-9186-CA21666D77CD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2758CCEA-6327-4FC9-8472-4E74DC77BAD5}"/>
                </a:ext>
              </a:extLst>
            </p:cNvPr>
            <p:cNvSpPr/>
            <p:nvPr/>
          </p:nvSpPr>
          <p:spPr>
            <a:xfrm>
              <a:off x="4178300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9" name="Graphic 4">
            <a:extLst>
              <a:ext uri="{FF2B5EF4-FFF2-40B4-BE49-F238E27FC236}">
                <a16:creationId xmlns="" xmlns:a16="http://schemas.microsoft.com/office/drawing/2014/main" id="{CC6E1909-954A-41BF-9CF4-2CB53F6862EF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9845E736-FB54-4B3D-821B-60C0AB9E1A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1317173"/>
            <a:ext cx="2825496" cy="1524185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TABLE</a:t>
            </a:r>
            <a:br>
              <a:rPr lang="en-US" dirty="0"/>
            </a:br>
            <a:r>
              <a:rPr lang="en-US" dirty="0"/>
              <a:t>SLIDE</a:t>
            </a:r>
            <a:endParaRPr lang="ru-RU" dirty="0"/>
          </a:p>
        </p:txBody>
      </p:sp>
      <p:sp>
        <p:nvSpPr>
          <p:cNvPr id="21" name="Text Placeholder 17">
            <a:extLst>
              <a:ext uri="{FF2B5EF4-FFF2-40B4-BE49-F238E27FC236}">
                <a16:creationId xmlns="" xmlns:a16="http://schemas.microsoft.com/office/drawing/2014/main" id="{AFF98BA6-47F6-4796-B970-98EE605E81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4032" y="3198228"/>
            <a:ext cx="2825496" cy="2154741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2" name="Graphic 15">
            <a:extLst>
              <a:ext uri="{FF2B5EF4-FFF2-40B4-BE49-F238E27FC236}">
                <a16:creationId xmlns="" xmlns:a16="http://schemas.microsoft.com/office/drawing/2014/main" id="{C8EF6174-FF5D-41C2-BF6B-9D6ECB281A1D}"/>
              </a:ext>
            </a:extLst>
          </p:cNvPr>
          <p:cNvSpPr/>
          <p:nvPr userDrawn="1"/>
        </p:nvSpPr>
        <p:spPr>
          <a:xfrm>
            <a:off x="-11173" y="2899869"/>
            <a:ext cx="2628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8" name="Table Placeholder 17">
            <a:extLst>
              <a:ext uri="{FF2B5EF4-FFF2-40B4-BE49-F238E27FC236}">
                <a16:creationId xmlns="" xmlns:a16="http://schemas.microsoft.com/office/drawing/2014/main" id="{D45BCEDF-86BB-41E2-9F09-5D3014AD1C45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4715791" y="1591499"/>
            <a:ext cx="6561138" cy="3761069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table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3773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itle Slid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>
            <a:extLst>
              <a:ext uri="{FF2B5EF4-FFF2-40B4-BE49-F238E27FC236}">
                <a16:creationId xmlns="" xmlns:a16="http://schemas.microsoft.com/office/drawing/2014/main" id="{E694C388-14E9-4848-A715-72B7DC6AF54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701" y="0"/>
            <a:ext cx="12161519" cy="6858000"/>
          </a:xfrm>
          <a:custGeom>
            <a:avLst/>
            <a:gdLst>
              <a:gd name="connsiteX0" fmla="*/ 12161519 w 12161519"/>
              <a:gd name="connsiteY0" fmla="*/ 638810 h 6858000"/>
              <a:gd name="connsiteX1" fmla="*/ 12161519 w 12161519"/>
              <a:gd name="connsiteY1" fmla="*/ 1922780 h 6858000"/>
              <a:gd name="connsiteX2" fmla="*/ 9531350 w 12161519"/>
              <a:gd name="connsiteY2" fmla="*/ 6858000 h 6858000"/>
              <a:gd name="connsiteX3" fmla="*/ 8846819 w 12161519"/>
              <a:gd name="connsiteY3" fmla="*/ 6858000 h 6858000"/>
              <a:gd name="connsiteX4" fmla="*/ 10704830 w 12161519"/>
              <a:gd name="connsiteY4" fmla="*/ 0 h 6858000"/>
              <a:gd name="connsiteX5" fmla="*/ 12161519 w 12161519"/>
              <a:gd name="connsiteY5" fmla="*/ 0 h 6858000"/>
              <a:gd name="connsiteX6" fmla="*/ 12161519 w 12161519"/>
              <a:gd name="connsiteY6" fmla="*/ 234950 h 6858000"/>
              <a:gd name="connsiteX7" fmla="*/ 8632190 w 12161519"/>
              <a:gd name="connsiteY7" fmla="*/ 6858000 h 6858000"/>
              <a:gd name="connsiteX8" fmla="*/ 7049770 w 12161519"/>
              <a:gd name="connsiteY8" fmla="*/ 6858000 h 6858000"/>
              <a:gd name="connsiteX9" fmla="*/ 5320030 w 12161519"/>
              <a:gd name="connsiteY9" fmla="*/ 0 h 6858000"/>
              <a:gd name="connsiteX10" fmla="*/ 10476230 w 12161519"/>
              <a:gd name="connsiteY10" fmla="*/ 0 h 6858000"/>
              <a:gd name="connsiteX11" fmla="*/ 6822440 w 12161519"/>
              <a:gd name="connsiteY11" fmla="*/ 6858000 h 6858000"/>
              <a:gd name="connsiteX12" fmla="*/ 1664970 w 12161519"/>
              <a:gd name="connsiteY12" fmla="*/ 6858000 h 6858000"/>
              <a:gd name="connsiteX13" fmla="*/ 3529330 w 12161519"/>
              <a:gd name="connsiteY13" fmla="*/ 0 h 6858000"/>
              <a:gd name="connsiteX14" fmla="*/ 5111750 w 12161519"/>
              <a:gd name="connsiteY14" fmla="*/ 0 h 6858000"/>
              <a:gd name="connsiteX15" fmla="*/ 1456690 w 12161519"/>
              <a:gd name="connsiteY15" fmla="*/ 6858000 h 6858000"/>
              <a:gd name="connsiteX16" fmla="*/ 0 w 12161519"/>
              <a:gd name="connsiteY16" fmla="*/ 6858000 h 6858000"/>
              <a:gd name="connsiteX17" fmla="*/ 0 w 12161519"/>
              <a:gd name="connsiteY17" fmla="*/ 6623050 h 6858000"/>
              <a:gd name="connsiteX18" fmla="*/ 2630170 w 12161519"/>
              <a:gd name="connsiteY18" fmla="*/ 0 h 6858000"/>
              <a:gd name="connsiteX19" fmla="*/ 3314700 w 12161519"/>
              <a:gd name="connsiteY19" fmla="*/ 0 h 6858000"/>
              <a:gd name="connsiteX20" fmla="*/ 0 w 12161519"/>
              <a:gd name="connsiteY20" fmla="*/ 6219190 h 6858000"/>
              <a:gd name="connsiteX21" fmla="*/ 0 w 12161519"/>
              <a:gd name="connsiteY21" fmla="*/ 493522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161519" h="6858000">
                <a:moveTo>
                  <a:pt x="12161519" y="638810"/>
                </a:moveTo>
                <a:lnTo>
                  <a:pt x="12161519" y="1922780"/>
                </a:lnTo>
                <a:lnTo>
                  <a:pt x="9531350" y="6858000"/>
                </a:lnTo>
                <a:lnTo>
                  <a:pt x="8846819" y="6858000"/>
                </a:lnTo>
                <a:close/>
                <a:moveTo>
                  <a:pt x="10704830" y="0"/>
                </a:moveTo>
                <a:lnTo>
                  <a:pt x="12161519" y="0"/>
                </a:lnTo>
                <a:lnTo>
                  <a:pt x="12161519" y="234950"/>
                </a:lnTo>
                <a:lnTo>
                  <a:pt x="8632190" y="6858000"/>
                </a:lnTo>
                <a:lnTo>
                  <a:pt x="7049770" y="6858000"/>
                </a:lnTo>
                <a:close/>
                <a:moveTo>
                  <a:pt x="5320030" y="0"/>
                </a:moveTo>
                <a:lnTo>
                  <a:pt x="10476230" y="0"/>
                </a:lnTo>
                <a:lnTo>
                  <a:pt x="6822440" y="6858000"/>
                </a:lnTo>
                <a:lnTo>
                  <a:pt x="1664970" y="6858000"/>
                </a:lnTo>
                <a:close/>
                <a:moveTo>
                  <a:pt x="3529330" y="0"/>
                </a:moveTo>
                <a:lnTo>
                  <a:pt x="5111750" y="0"/>
                </a:lnTo>
                <a:lnTo>
                  <a:pt x="1456690" y="6858000"/>
                </a:lnTo>
                <a:lnTo>
                  <a:pt x="0" y="6858000"/>
                </a:lnTo>
                <a:lnTo>
                  <a:pt x="0" y="6623050"/>
                </a:lnTo>
                <a:close/>
                <a:moveTo>
                  <a:pt x="2630170" y="0"/>
                </a:moveTo>
                <a:lnTo>
                  <a:pt x="3314700" y="0"/>
                </a:lnTo>
                <a:lnTo>
                  <a:pt x="0" y="6219190"/>
                </a:lnTo>
                <a:lnTo>
                  <a:pt x="0" y="493522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BFD7B55F-CFD3-4921-BB2A-B14EB4E363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1033272"/>
            <a:ext cx="10514998" cy="782638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BIG IMAGE SLIDE</a:t>
            </a:r>
            <a:endParaRPr lang="ru-RU" dirty="0"/>
          </a:p>
        </p:txBody>
      </p:sp>
      <p:sp>
        <p:nvSpPr>
          <p:cNvPr id="21" name="Text Placeholder 17">
            <a:extLst>
              <a:ext uri="{FF2B5EF4-FFF2-40B4-BE49-F238E27FC236}">
                <a16:creationId xmlns="" xmlns:a16="http://schemas.microsoft.com/office/drawing/2014/main" id="{932204AA-73EE-4F85-898B-E747C5ACC0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4032" y="1880794"/>
            <a:ext cx="10518598" cy="78263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3" name="Graphic 4">
            <a:extLst>
              <a:ext uri="{FF2B5EF4-FFF2-40B4-BE49-F238E27FC236}">
                <a16:creationId xmlns="" xmlns:a16="http://schemas.microsoft.com/office/drawing/2014/main" id="{38541361-4795-490E-8165-B4A338F8231D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72E78DA-7F75-294B-AECF-F02F6C41615D}"/>
              </a:ext>
            </a:extLst>
          </p:cNvPr>
          <p:cNvSpPr txBox="1"/>
          <p:nvPr userDrawn="1"/>
        </p:nvSpPr>
        <p:spPr>
          <a:xfrm>
            <a:off x="327546" y="300250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272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25F5D581-F5B0-4701-B187-0D4FAB44900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 w="127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dirty="0"/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0E5F41AB-E2B9-45DD-B1C7-9F4DBA4946B9}"/>
              </a:ext>
            </a:extLst>
          </p:cNvPr>
          <p:cNvSpPr/>
          <p:nvPr userDrawn="1"/>
        </p:nvSpPr>
        <p:spPr>
          <a:xfrm>
            <a:off x="2445759" y="-12700"/>
            <a:ext cx="7289800" cy="6883400"/>
          </a:xfrm>
          <a:custGeom>
            <a:avLst/>
            <a:gdLst>
              <a:gd name="connsiteX0" fmla="*/ 5063490 w 7289800"/>
              <a:gd name="connsiteY0" fmla="*/ 12700 h 6883400"/>
              <a:gd name="connsiteX1" fmla="*/ 2499360 w 7289800"/>
              <a:gd name="connsiteY1" fmla="*/ 6870700 h 6883400"/>
              <a:gd name="connsiteX2" fmla="*/ 4721860 w 7289800"/>
              <a:gd name="connsiteY2" fmla="*/ 6870700 h 6883400"/>
              <a:gd name="connsiteX3" fmla="*/ 7285990 w 7289800"/>
              <a:gd name="connsiteY3" fmla="*/ 12700 h 6883400"/>
              <a:gd name="connsiteX4" fmla="*/ 5063490 w 7289800"/>
              <a:gd name="connsiteY4" fmla="*/ 12700 h 6883400"/>
              <a:gd name="connsiteX5" fmla="*/ 12700 w 7289800"/>
              <a:gd name="connsiteY5" fmla="*/ 6870700 h 6883400"/>
              <a:gd name="connsiteX6" fmla="*/ 2235200 w 7289800"/>
              <a:gd name="connsiteY6" fmla="*/ 6870700 h 6883400"/>
              <a:gd name="connsiteX7" fmla="*/ 4799331 w 7289800"/>
              <a:gd name="connsiteY7" fmla="*/ 12700 h 6883400"/>
              <a:gd name="connsiteX8" fmla="*/ 2576830 w 7289800"/>
              <a:gd name="connsiteY8" fmla="*/ 12700 h 6883400"/>
              <a:gd name="connsiteX9" fmla="*/ 12700 w 7289800"/>
              <a:gd name="connsiteY9" fmla="*/ 6870700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89800" h="6883400">
                <a:moveTo>
                  <a:pt x="5063490" y="12700"/>
                </a:moveTo>
                <a:lnTo>
                  <a:pt x="2499360" y="6870700"/>
                </a:lnTo>
                <a:lnTo>
                  <a:pt x="4721860" y="6870700"/>
                </a:lnTo>
                <a:lnTo>
                  <a:pt x="7285990" y="12700"/>
                </a:lnTo>
                <a:lnTo>
                  <a:pt x="5063490" y="12700"/>
                </a:lnTo>
                <a:close/>
                <a:moveTo>
                  <a:pt x="12700" y="6870700"/>
                </a:moveTo>
                <a:lnTo>
                  <a:pt x="2235200" y="6870700"/>
                </a:lnTo>
                <a:lnTo>
                  <a:pt x="4799331" y="12700"/>
                </a:lnTo>
                <a:lnTo>
                  <a:pt x="2576830" y="12700"/>
                </a:lnTo>
                <a:lnTo>
                  <a:pt x="12700" y="6870700"/>
                </a:lnTo>
                <a:close/>
              </a:path>
            </a:pathLst>
          </a:custGeom>
          <a:solidFill>
            <a:schemeClr val="bg2">
              <a:alpha val="15000"/>
            </a:scheme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Title 1">
            <a:extLst>
              <a:ext uri="{FF2B5EF4-FFF2-40B4-BE49-F238E27FC236}">
                <a16:creationId xmlns="" xmlns:a16="http://schemas.microsoft.com/office/drawing/2014/main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56579"/>
            <a:ext cx="10515600" cy="1325563"/>
          </a:xfrm>
        </p:spPr>
        <p:txBody>
          <a:bodyPr lIns="0" r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VIDEO SLIDE</a:t>
            </a:r>
            <a:endParaRPr lang="ru-RU" dirty="0"/>
          </a:p>
        </p:txBody>
      </p:sp>
      <p:sp>
        <p:nvSpPr>
          <p:cNvPr id="16" name="Media Placeholder 7">
            <a:extLst>
              <a:ext uri="{FF2B5EF4-FFF2-40B4-BE49-F238E27FC236}">
                <a16:creationId xmlns="" xmlns:a16="http://schemas.microsoft.com/office/drawing/2014/main" id="{A11F77F4-4B16-4503-B9B6-AE22C686E3E3}"/>
              </a:ext>
            </a:extLst>
          </p:cNvPr>
          <p:cNvSpPr>
            <a:spLocks noGrp="1"/>
          </p:cNvSpPr>
          <p:nvPr>
            <p:ph type="media" sz="quarter" idx="17"/>
          </p:nvPr>
        </p:nvSpPr>
        <p:spPr>
          <a:xfrm>
            <a:off x="1395984" y="1497770"/>
            <a:ext cx="9400032" cy="4215384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icon to add media</a:t>
            </a:r>
            <a:endParaRPr lang="ru-RU" dirty="0"/>
          </a:p>
        </p:txBody>
      </p:sp>
      <p:sp>
        <p:nvSpPr>
          <p:cNvPr id="12" name="Graphic 4">
            <a:extLst>
              <a:ext uri="{FF2B5EF4-FFF2-40B4-BE49-F238E27FC236}">
                <a16:creationId xmlns="" xmlns:a16="http://schemas.microsoft.com/office/drawing/2014/main" id="{C7654E36-50FF-425E-B595-F3957610B5D8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9738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475097E-EB08-4475-9112-275B84027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30162" y="6002372"/>
            <a:ext cx="5494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A8DB6A3A-74E6-4FE2-8AD2-CEB070447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C0128AA-FDF4-4DD5-A009-3C58D24570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48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B1C2DC0-7E13-4A66-9F9B-371BA9C6E4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24400" y="600237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MM.DD.20XX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="" xmlns:a16="http://schemas.microsoft.com/office/drawing/2014/main" id="{1F296578-6D40-435B-861E-0904DDC10B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002372"/>
            <a:ext cx="3398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ADD A FOOTER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3999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77" r:id="rId2"/>
    <p:sldLayoutId id="2147483678" r:id="rId3"/>
    <p:sldLayoutId id="2147483679" r:id="rId4"/>
    <p:sldLayoutId id="2147483681" r:id="rId5"/>
    <p:sldLayoutId id="2147483690" r:id="rId6"/>
    <p:sldLayoutId id="2147483691" r:id="rId7"/>
    <p:sldLayoutId id="2147483684" r:id="rId8"/>
    <p:sldLayoutId id="2147483685" r:id="rId9"/>
    <p:sldLayoutId id="2147483692" r:id="rId10"/>
    <p:sldLayoutId id="2147483693" r:id="rId11"/>
    <p:sldLayoutId id="2147483694" r:id="rId12"/>
    <p:sldLayoutId id="2147483697" r:id="rId13"/>
    <p:sldLayoutId id="2147483698" r:id="rId14"/>
    <p:sldLayoutId id="2147483699" r:id="rId15"/>
    <p:sldLayoutId id="2147483701" r:id="rId16"/>
    <p:sldLayoutId id="2147483700" r:id="rId17"/>
    <p:sldLayoutId id="2147483687" r:id="rId18"/>
    <p:sldLayoutId id="2147483696" r:id="rId19"/>
    <p:sldLayoutId id="2147483688" r:id="rId2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574" userDrawn="1">
          <p15:clr>
            <a:srgbClr val="F26B43"/>
          </p15:clr>
        </p15:guide>
        <p15:guide id="3" pos="7106" userDrawn="1">
          <p15:clr>
            <a:srgbClr val="F26B43"/>
          </p15:clr>
        </p15:guide>
        <p15:guide id="4" orient="horz" pos="3748" userDrawn="1">
          <p15:clr>
            <a:srgbClr val="F26B43"/>
          </p15:clr>
        </p15:guide>
        <p15:guide id="5" pos="4407" userDrawn="1">
          <p15:clr>
            <a:srgbClr val="F26B43"/>
          </p15:clr>
        </p15:guide>
        <p15:guide id="6" pos="3273" userDrawn="1">
          <p15:clr>
            <a:srgbClr val="F26B43"/>
          </p15:clr>
        </p15:guide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4D677">
                <a:alpha val="85000"/>
              </a:srgbClr>
            </a:gs>
            <a:gs pos="55000">
              <a:srgbClr val="E2CB7B"/>
            </a:gs>
            <a:gs pos="83000">
              <a:schemeClr val="bg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="" xmlns:a16="http://schemas.microsoft.com/office/drawing/2014/main" id="{1D97EFB2-EE91-4468-83D1-F927DA7CA05B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61" b="61"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="" xmlns:a16="http://schemas.microsoft.com/office/drawing/2014/main" id="{AF7DF75A-7B2C-4DB1-A302-DB84AC6AB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96344"/>
            <a:ext cx="12437705" cy="2281355"/>
          </a:xfrm>
        </p:spPr>
        <p:txBody>
          <a:bodyPr/>
          <a:lstStyle/>
          <a:p>
            <a:r>
              <a:rPr lang="en-US" sz="6000" dirty="0"/>
              <a:t>NCS 2021: PARI PROJECT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8CB5B3C-9D36-47F4-99A8-187A1393F6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" y="3773554"/>
            <a:ext cx="12188824" cy="938405"/>
          </a:xfrm>
          <a:solidFill>
            <a:srgbClr val="92D050"/>
          </a:solidFill>
        </p:spPr>
        <p:txBody>
          <a:bodyPr/>
          <a:lstStyle/>
          <a:p>
            <a:r>
              <a:rPr lang="en-US" sz="2400" b="1" dirty="0">
                <a:solidFill>
                  <a:schemeClr val="tx1"/>
                </a:solidFill>
              </a:rPr>
              <a:t>The National Catechetical Study (NCS) 2021: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Pastoral Action Research and Intervention (PARI) Project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30E242B-23DC-4F32-9A87-5E09D54C014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2019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09820EE6-CC81-4E3A-B55F-44CA6B77C6C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0022" y="5105536"/>
            <a:ext cx="2259996" cy="938405"/>
          </a:xfrm>
        </p:spPr>
        <p:txBody>
          <a:bodyPr/>
          <a:lstStyle/>
          <a:p>
            <a:r>
              <a:rPr lang="en-US" b="1" dirty="0"/>
              <a:t>27  February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139E362C-1E73-415A-AE51-CD9C3F95D2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3060" y="488265"/>
            <a:ext cx="866259" cy="86625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FF37CFCC-D010-49B4-A9F2-C59202F969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878" y="613862"/>
            <a:ext cx="756688" cy="6141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4050D4D5-F8C5-4AD0-921E-838C0ABEEA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3644" y="487324"/>
            <a:ext cx="673693" cy="867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F5FED95-4896-400E-882E-D7D1195E9B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0011" y="538793"/>
            <a:ext cx="708879" cy="70887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A2C9CA6E-FCE9-44B0-B84F-FEBCA1EC71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89436" y="3455436"/>
            <a:ext cx="3402563" cy="3402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269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0C01CE71-FC76-4B08-B6CF-991940C3C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032" y="1032746"/>
            <a:ext cx="10095737" cy="782638"/>
          </a:xfrm>
        </p:spPr>
        <p:txBody>
          <a:bodyPr>
            <a:normAutofit/>
          </a:bodyPr>
          <a:lstStyle/>
          <a:p>
            <a:r>
              <a:rPr lang="en-CA" dirty="0"/>
              <a:t>Working Literature Review </a:t>
            </a:r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32AE43E3-E3DE-481E-9B87-7B1F8783A6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4032" y="2067088"/>
            <a:ext cx="9554824" cy="749047"/>
          </a:xfrm>
        </p:spPr>
        <p:txBody>
          <a:bodyPr>
            <a:noAutofit/>
          </a:bodyPr>
          <a:lstStyle/>
          <a:p>
            <a:endParaRPr lang="en-US" sz="2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88F02AC-2ACE-4B6E-9181-99EBB08906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74032" y="2305266"/>
            <a:ext cx="10301799" cy="2588637"/>
          </a:xfrm>
        </p:spPr>
        <p:txBody>
          <a:bodyPr>
            <a:noAutofit/>
          </a:bodyPr>
          <a:lstStyle/>
          <a:p>
            <a:pPr marL="914400" lvl="1" indent="-457200">
              <a:buFont typeface="+mj-lt"/>
              <a:buAutoNum type="arabicPeriod"/>
            </a:pPr>
            <a:r>
              <a:rPr lang="en-CA" dirty="0">
                <a:solidFill>
                  <a:srgbClr val="F7F1E4"/>
                </a:solidFill>
              </a:rPr>
              <a:t>Catechetical centers </a:t>
            </a:r>
            <a:endParaRPr lang="en-CA" dirty="0" smtClean="0">
              <a:solidFill>
                <a:srgbClr val="F7F1E4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CA" dirty="0" smtClean="0">
                <a:solidFill>
                  <a:srgbClr val="F7F1E4"/>
                </a:solidFill>
              </a:rPr>
              <a:t>Historical </a:t>
            </a:r>
            <a:r>
              <a:rPr lang="en-CA" dirty="0">
                <a:solidFill>
                  <a:srgbClr val="F7F1E4"/>
                </a:solidFill>
              </a:rPr>
              <a:t>documents of catechetical centers </a:t>
            </a:r>
            <a:endParaRPr lang="en-CA" dirty="0" smtClean="0">
              <a:solidFill>
                <a:srgbClr val="F7F1E4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CA" dirty="0" smtClean="0">
                <a:solidFill>
                  <a:srgbClr val="F7F1E4"/>
                </a:solidFill>
              </a:rPr>
              <a:t>Catechetical </a:t>
            </a:r>
            <a:r>
              <a:rPr lang="en-CA" dirty="0">
                <a:solidFill>
                  <a:srgbClr val="F7F1E4"/>
                </a:solidFill>
              </a:rPr>
              <a:t>formation projects and programs </a:t>
            </a:r>
            <a:endParaRPr lang="en-CA" dirty="0" smtClean="0">
              <a:solidFill>
                <a:srgbClr val="F7F1E4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CA" dirty="0" smtClean="0">
                <a:solidFill>
                  <a:srgbClr val="F7F1E4"/>
                </a:solidFill>
              </a:rPr>
              <a:t>Catechetical </a:t>
            </a:r>
            <a:r>
              <a:rPr lang="en-CA" dirty="0">
                <a:solidFill>
                  <a:srgbClr val="F7F1E4"/>
                </a:solidFill>
              </a:rPr>
              <a:t>curriculum </a:t>
            </a:r>
            <a:endParaRPr lang="en-CA" dirty="0" smtClean="0">
              <a:solidFill>
                <a:srgbClr val="F7F1E4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CA" dirty="0" smtClean="0">
                <a:solidFill>
                  <a:srgbClr val="F7F1E4"/>
                </a:solidFill>
              </a:rPr>
              <a:t>Catechetical </a:t>
            </a:r>
            <a:r>
              <a:rPr lang="en-CA" dirty="0">
                <a:solidFill>
                  <a:srgbClr val="F7F1E4"/>
                </a:solidFill>
              </a:rPr>
              <a:t>methods </a:t>
            </a:r>
            <a:endParaRPr lang="en-CA" dirty="0" smtClean="0">
              <a:solidFill>
                <a:srgbClr val="F7F1E4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CA" dirty="0" smtClean="0">
                <a:solidFill>
                  <a:srgbClr val="F7F1E4"/>
                </a:solidFill>
              </a:rPr>
              <a:t>Catechist </a:t>
            </a:r>
            <a:r>
              <a:rPr lang="en-CA" dirty="0">
                <a:solidFill>
                  <a:srgbClr val="F7F1E4"/>
                </a:solidFill>
              </a:rPr>
              <a:t>formation (with and without community life) </a:t>
            </a:r>
            <a:endParaRPr lang="en-CA" dirty="0" smtClean="0">
              <a:solidFill>
                <a:srgbClr val="F7F1E4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CA" dirty="0" smtClean="0">
                <a:solidFill>
                  <a:srgbClr val="F7F1E4"/>
                </a:solidFill>
              </a:rPr>
              <a:t>Technological </a:t>
            </a:r>
            <a:r>
              <a:rPr lang="en-CA" dirty="0">
                <a:solidFill>
                  <a:srgbClr val="F7F1E4"/>
                </a:solidFill>
              </a:rPr>
              <a:t>development </a:t>
            </a:r>
            <a:endParaRPr lang="en-CA" dirty="0" smtClean="0">
              <a:solidFill>
                <a:srgbClr val="F7F1E4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CA" dirty="0" smtClean="0">
                <a:solidFill>
                  <a:srgbClr val="F7F1E4"/>
                </a:solidFill>
              </a:rPr>
              <a:t>Leadership </a:t>
            </a:r>
            <a:r>
              <a:rPr lang="en-CA" dirty="0">
                <a:solidFill>
                  <a:srgbClr val="F7F1E4"/>
                </a:solidFill>
              </a:rPr>
              <a:t>(catechetical </a:t>
            </a:r>
            <a:r>
              <a:rPr lang="en-CA" dirty="0" smtClean="0">
                <a:solidFill>
                  <a:srgbClr val="F7F1E4"/>
                </a:solidFill>
              </a:rPr>
              <a:t>leaders)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CA" dirty="0" smtClean="0">
                <a:solidFill>
                  <a:srgbClr val="F7F1E4"/>
                </a:solidFill>
              </a:rPr>
              <a:t>Formation on pastoral and evangelizing communication for catechetical leaders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C1C20937-8D4C-4000-BCD6-AC984F093F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95E168-DA5E-4888-8D8A-92B118324C14}" type="slidenum">
              <a:rPr lang="ru-RU" smtClean="0">
                <a:solidFill>
                  <a:srgbClr val="FFCD00"/>
                </a:solidFill>
              </a:rPr>
              <a:pPr>
                <a:defRPr/>
              </a:pPr>
              <a:t>10</a:t>
            </a:fld>
            <a:endParaRPr lang="ru-RU" dirty="0">
              <a:solidFill>
                <a:srgbClr val="FFCD00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833C48CC-CF85-47E9-8D25-4C7B0726B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2922" y="5218922"/>
            <a:ext cx="1639078" cy="1639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87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0C01CE71-FC76-4B08-B6CF-991940C3C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032" y="1032746"/>
            <a:ext cx="10095737" cy="782638"/>
          </a:xfrm>
        </p:spPr>
        <p:txBody>
          <a:bodyPr>
            <a:normAutofit/>
          </a:bodyPr>
          <a:lstStyle/>
          <a:p>
            <a:r>
              <a:rPr lang="en-CA" dirty="0"/>
              <a:t>Theoretical Lens</a:t>
            </a:r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32AE43E3-E3DE-481E-9B87-7B1F8783A6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4032" y="2067088"/>
            <a:ext cx="9554824" cy="749047"/>
          </a:xfrm>
        </p:spPr>
        <p:txBody>
          <a:bodyPr>
            <a:noAutofit/>
          </a:bodyPr>
          <a:lstStyle/>
          <a:p>
            <a:r>
              <a:rPr lang="en-US" sz="2800" dirty="0"/>
              <a:t>Theoretical frames that will guide this research </a:t>
            </a:r>
            <a:r>
              <a:rPr lang="en-US" sz="2800" dirty="0" smtClean="0"/>
              <a:t>are:</a:t>
            </a:r>
            <a:endParaRPr lang="en-US" sz="2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88F02AC-2ACE-4B6E-9181-99EBB08906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74032" y="2729793"/>
            <a:ext cx="10301799" cy="2588637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F7F1E4"/>
                </a:solidFill>
              </a:rPr>
              <a:t>Complementary Theory of Documents (Lund, 2009)</a:t>
            </a:r>
          </a:p>
          <a:p>
            <a:r>
              <a:rPr lang="en-US" sz="2400" dirty="0" smtClean="0">
                <a:solidFill>
                  <a:srgbClr val="F7F1E4"/>
                </a:solidFill>
              </a:rPr>
              <a:t>Combination of Curriculum </a:t>
            </a:r>
            <a:r>
              <a:rPr lang="en-US" sz="2400" dirty="0">
                <a:solidFill>
                  <a:srgbClr val="F7F1E4"/>
                </a:solidFill>
              </a:rPr>
              <a:t>design framework (Ornstein and </a:t>
            </a:r>
            <a:r>
              <a:rPr lang="en-US" sz="2400" dirty="0" err="1">
                <a:solidFill>
                  <a:srgbClr val="F7F1E4"/>
                </a:solidFill>
              </a:rPr>
              <a:t>Hunkins</a:t>
            </a:r>
            <a:r>
              <a:rPr lang="en-US" sz="2400" dirty="0">
                <a:solidFill>
                  <a:srgbClr val="F7F1E4"/>
                </a:solidFill>
              </a:rPr>
              <a:t>, 2009) </a:t>
            </a:r>
            <a:r>
              <a:rPr lang="en-US" sz="2400" dirty="0" smtClean="0">
                <a:solidFill>
                  <a:srgbClr val="F7F1E4"/>
                </a:solidFill>
              </a:rPr>
              <a:t>&amp; Outcomes </a:t>
            </a:r>
            <a:r>
              <a:rPr lang="en-US" sz="2400" dirty="0">
                <a:solidFill>
                  <a:srgbClr val="F7F1E4"/>
                </a:solidFill>
              </a:rPr>
              <a:t>Based Education (Tucker, 2004)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C1C20937-8D4C-4000-BCD6-AC984F093F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95E168-DA5E-4888-8D8A-92B118324C14}" type="slidenum">
              <a:rPr lang="ru-RU" smtClean="0">
                <a:solidFill>
                  <a:srgbClr val="FFCD00"/>
                </a:solidFill>
              </a:rPr>
              <a:pPr>
                <a:defRPr/>
              </a:pPr>
              <a:t>11</a:t>
            </a:fld>
            <a:endParaRPr lang="ru-RU" dirty="0">
              <a:solidFill>
                <a:srgbClr val="FFCD00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833C48CC-CF85-47E9-8D25-4C7B0726B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2922" y="5218922"/>
            <a:ext cx="1639078" cy="1639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60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0C01CE71-FC76-4B08-B6CF-991940C3C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032" y="1032746"/>
            <a:ext cx="10095737" cy="782638"/>
          </a:xfrm>
        </p:spPr>
        <p:txBody>
          <a:bodyPr>
            <a:normAutofit/>
          </a:bodyPr>
          <a:lstStyle/>
          <a:p>
            <a:r>
              <a:rPr lang="en-US" dirty="0"/>
              <a:t>Research Strategies</a:t>
            </a:r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32AE43E3-E3DE-481E-9B87-7B1F8783A6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4031" y="2067088"/>
            <a:ext cx="10598013" cy="749047"/>
          </a:xfrm>
        </p:spPr>
        <p:txBody>
          <a:bodyPr>
            <a:noAutofit/>
          </a:bodyPr>
          <a:lstStyle/>
          <a:p>
            <a:r>
              <a:rPr lang="en-PH" sz="2800" dirty="0"/>
              <a:t>Mixed-method. Quantitative and qualitative </a:t>
            </a:r>
            <a:r>
              <a:rPr lang="en-PH" sz="2800" dirty="0" smtClean="0"/>
              <a:t>data </a:t>
            </a:r>
            <a:r>
              <a:rPr lang="en-PH" sz="2800" dirty="0"/>
              <a:t>will be analyzed using computer-assisted software. Tables, graphs, themes and conceptual maps will be used for data presentations.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88F02AC-2ACE-4B6E-9181-99EBB08906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74031" y="3599585"/>
            <a:ext cx="10301799" cy="2588637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F7F1E4"/>
                </a:solidFill>
              </a:rPr>
              <a:t>Historical case study </a:t>
            </a:r>
            <a:r>
              <a:rPr lang="en-US" sz="2400" dirty="0" smtClean="0">
                <a:solidFill>
                  <a:srgbClr val="F7F1E4"/>
                </a:solidFill>
              </a:rPr>
              <a:t>approach (</a:t>
            </a:r>
            <a:r>
              <a:rPr lang="en-US" sz="2400" dirty="0" err="1">
                <a:solidFill>
                  <a:srgbClr val="F7F1E4"/>
                </a:solidFill>
              </a:rPr>
              <a:t>Widdersheim</a:t>
            </a:r>
            <a:r>
              <a:rPr lang="en-US" sz="2400" dirty="0">
                <a:solidFill>
                  <a:srgbClr val="F7F1E4"/>
                </a:solidFill>
              </a:rPr>
              <a:t>, 2018</a:t>
            </a:r>
            <a:r>
              <a:rPr lang="en-US" sz="2400" dirty="0" smtClean="0">
                <a:solidFill>
                  <a:srgbClr val="F7F1E4"/>
                </a:solidFill>
              </a:rPr>
              <a:t>)</a:t>
            </a:r>
          </a:p>
          <a:p>
            <a:r>
              <a:rPr lang="en-US" sz="2400" dirty="0" smtClean="0">
                <a:solidFill>
                  <a:srgbClr val="F7F1E4"/>
                </a:solidFill>
              </a:rPr>
              <a:t>Combination of Ornstein </a:t>
            </a:r>
            <a:r>
              <a:rPr lang="en-US" sz="2400" dirty="0">
                <a:solidFill>
                  <a:srgbClr val="F7F1E4"/>
                </a:solidFill>
              </a:rPr>
              <a:t>and </a:t>
            </a:r>
            <a:r>
              <a:rPr lang="en-US" sz="2400" dirty="0" err="1">
                <a:solidFill>
                  <a:srgbClr val="F7F1E4"/>
                </a:solidFill>
              </a:rPr>
              <a:t>Hunkins</a:t>
            </a:r>
            <a:r>
              <a:rPr lang="en-US" sz="2400" dirty="0">
                <a:solidFill>
                  <a:srgbClr val="F7F1E4"/>
                </a:solidFill>
              </a:rPr>
              <a:t>’ (2009) curriculum design </a:t>
            </a:r>
            <a:r>
              <a:rPr lang="en-US" sz="2400" dirty="0" smtClean="0">
                <a:solidFill>
                  <a:srgbClr val="F7F1E4"/>
                </a:solidFill>
              </a:rPr>
              <a:t>framework &amp; Outcomes-based </a:t>
            </a:r>
            <a:r>
              <a:rPr lang="en-US" sz="2400" dirty="0">
                <a:solidFill>
                  <a:srgbClr val="F7F1E4"/>
                </a:solidFill>
              </a:rPr>
              <a:t>education (Tucker, 2004)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C1C20937-8D4C-4000-BCD6-AC984F093F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95E168-DA5E-4888-8D8A-92B118324C14}" type="slidenum">
              <a:rPr lang="ru-RU" smtClean="0">
                <a:solidFill>
                  <a:srgbClr val="FFCD00"/>
                </a:solidFill>
              </a:rPr>
              <a:pPr>
                <a:defRPr/>
              </a:pPr>
              <a:t>12</a:t>
            </a:fld>
            <a:endParaRPr lang="ru-RU" dirty="0">
              <a:solidFill>
                <a:srgbClr val="FFCD00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833C48CC-CF85-47E9-8D25-4C7B0726B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2922" y="5218922"/>
            <a:ext cx="1639078" cy="1639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84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0C01CE71-FC76-4B08-B6CF-991940C3C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032" y="1032746"/>
            <a:ext cx="10095737" cy="782638"/>
          </a:xfrm>
        </p:spPr>
        <p:txBody>
          <a:bodyPr>
            <a:normAutofit/>
          </a:bodyPr>
          <a:lstStyle/>
          <a:p>
            <a:r>
              <a:rPr lang="en-US" dirty="0"/>
              <a:t>Research Strategies</a:t>
            </a:r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32AE43E3-E3DE-481E-9B87-7B1F8783A6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4031" y="2067088"/>
            <a:ext cx="10598013" cy="749047"/>
          </a:xfrm>
        </p:spPr>
        <p:txBody>
          <a:bodyPr>
            <a:noAutofit/>
          </a:bodyPr>
          <a:lstStyle/>
          <a:p>
            <a:r>
              <a:rPr lang="en-PH" sz="2400" dirty="0"/>
              <a:t>Mixed-method. Quantitative and qualitative date will be analyzed using computer-assisted software. Tables, graphs, themes and conceptual maps will be used for data presentations.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88F02AC-2ACE-4B6E-9181-99EBB08906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00766" y="3506660"/>
            <a:ext cx="9775064" cy="2588637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F7F1E4"/>
                </a:solidFill>
              </a:rPr>
              <a:t>Historical case study </a:t>
            </a:r>
            <a:r>
              <a:rPr lang="en-US" sz="2400" dirty="0" smtClean="0">
                <a:solidFill>
                  <a:srgbClr val="F7F1E4"/>
                </a:solidFill>
              </a:rPr>
              <a:t>approach (</a:t>
            </a:r>
            <a:r>
              <a:rPr lang="en-US" sz="2400" dirty="0" err="1">
                <a:solidFill>
                  <a:srgbClr val="F7F1E4"/>
                </a:solidFill>
              </a:rPr>
              <a:t>Widdersheim</a:t>
            </a:r>
            <a:r>
              <a:rPr lang="en-US" sz="2400" dirty="0">
                <a:solidFill>
                  <a:srgbClr val="F7F1E4"/>
                </a:solidFill>
              </a:rPr>
              <a:t>, </a:t>
            </a:r>
            <a:r>
              <a:rPr lang="en-US" sz="2400" dirty="0" smtClean="0">
                <a:solidFill>
                  <a:srgbClr val="F7F1E4"/>
                </a:solidFill>
              </a:rPr>
              <a:t>2018)	</a:t>
            </a:r>
          </a:p>
          <a:p>
            <a:pPr lvl="1"/>
            <a:r>
              <a:rPr lang="en-US" dirty="0" smtClean="0">
                <a:solidFill>
                  <a:srgbClr val="F7F1E4"/>
                </a:solidFill>
              </a:rPr>
              <a:t>source </a:t>
            </a:r>
            <a:r>
              <a:rPr lang="en-US" dirty="0">
                <a:solidFill>
                  <a:srgbClr val="F7F1E4"/>
                </a:solidFill>
              </a:rPr>
              <a:t>collection and analysis; data collection and analysis; and data interpretation, wherein each stage has its own methods, tasks and </a:t>
            </a:r>
            <a:r>
              <a:rPr lang="en-US" dirty="0" smtClean="0">
                <a:solidFill>
                  <a:srgbClr val="F7F1E4"/>
                </a:solidFill>
              </a:rPr>
              <a:t>results</a:t>
            </a:r>
          </a:p>
          <a:p>
            <a:r>
              <a:rPr lang="en-US" sz="2400" dirty="0">
                <a:solidFill>
                  <a:srgbClr val="F7F1E4"/>
                </a:solidFill>
              </a:rPr>
              <a:t>Ornstein and </a:t>
            </a:r>
            <a:r>
              <a:rPr lang="en-US" sz="2400" dirty="0" err="1">
                <a:solidFill>
                  <a:srgbClr val="F7F1E4"/>
                </a:solidFill>
              </a:rPr>
              <a:t>Hunkins</a:t>
            </a:r>
            <a:r>
              <a:rPr lang="en-US" sz="2400" dirty="0">
                <a:solidFill>
                  <a:srgbClr val="F7F1E4"/>
                </a:solidFill>
              </a:rPr>
              <a:t>’ (2009) curriculum design </a:t>
            </a:r>
            <a:r>
              <a:rPr lang="en-US" sz="2400" dirty="0" smtClean="0">
                <a:solidFill>
                  <a:srgbClr val="F7F1E4"/>
                </a:solidFill>
              </a:rPr>
              <a:t>framework &amp; 	Outcomes-based </a:t>
            </a:r>
            <a:r>
              <a:rPr lang="en-US" sz="2400" dirty="0">
                <a:solidFill>
                  <a:srgbClr val="F7F1E4"/>
                </a:solidFill>
              </a:rPr>
              <a:t>education (Tucker, 2004</a:t>
            </a:r>
            <a:r>
              <a:rPr lang="en-US" sz="2400" dirty="0" smtClean="0">
                <a:solidFill>
                  <a:srgbClr val="F7F1E4"/>
                </a:solidFill>
              </a:rPr>
              <a:t>)</a:t>
            </a:r>
          </a:p>
          <a:p>
            <a:pPr lvl="1"/>
            <a:r>
              <a:rPr lang="en-US" dirty="0">
                <a:solidFill>
                  <a:srgbClr val="F7F1E4"/>
                </a:solidFill>
              </a:rPr>
              <a:t>data collection, needs assessment and </a:t>
            </a:r>
            <a:r>
              <a:rPr lang="en-US" dirty="0" smtClean="0">
                <a:solidFill>
                  <a:srgbClr val="F7F1E4"/>
                </a:solidFill>
              </a:rPr>
              <a:t>analysis</a:t>
            </a:r>
            <a:endParaRPr lang="en-PH" dirty="0">
              <a:solidFill>
                <a:srgbClr val="F7F1E4"/>
              </a:solidFill>
            </a:endParaRPr>
          </a:p>
          <a:p>
            <a:r>
              <a:rPr lang="en-US" sz="2400" dirty="0" smtClean="0">
                <a:solidFill>
                  <a:srgbClr val="F7F1E4"/>
                </a:solidFill>
              </a:rPr>
              <a:t>Creative </a:t>
            </a:r>
            <a:r>
              <a:rPr lang="en-US" sz="2400" dirty="0">
                <a:solidFill>
                  <a:srgbClr val="F7F1E4"/>
                </a:solidFill>
              </a:rPr>
              <a:t>and visual methodologies (</a:t>
            </a:r>
            <a:r>
              <a:rPr lang="en-US" sz="2400" dirty="0" err="1">
                <a:solidFill>
                  <a:srgbClr val="F7F1E4"/>
                </a:solidFill>
              </a:rPr>
              <a:t>Gauntlett</a:t>
            </a:r>
            <a:r>
              <a:rPr lang="en-US" sz="2400" dirty="0">
                <a:solidFill>
                  <a:srgbClr val="F7F1E4"/>
                </a:solidFill>
              </a:rPr>
              <a:t>, 2005)</a:t>
            </a:r>
            <a:endParaRPr lang="en-US" sz="2400" dirty="0" smtClean="0">
              <a:solidFill>
                <a:srgbClr val="F7F1E4"/>
              </a:solidFill>
            </a:endParaRPr>
          </a:p>
          <a:p>
            <a:endParaRPr lang="en-US" sz="2400" dirty="0">
              <a:solidFill>
                <a:srgbClr val="F7F1E4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C1C20937-8D4C-4000-BCD6-AC984F093F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95E168-DA5E-4888-8D8A-92B118324C14}" type="slidenum">
              <a:rPr lang="ru-RU" smtClean="0">
                <a:solidFill>
                  <a:srgbClr val="FFCD00"/>
                </a:solidFill>
              </a:rPr>
              <a:pPr>
                <a:defRPr/>
              </a:pPr>
              <a:t>13</a:t>
            </a:fld>
            <a:endParaRPr lang="ru-RU" dirty="0">
              <a:solidFill>
                <a:srgbClr val="FFCD00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833C48CC-CF85-47E9-8D25-4C7B0726B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2922" y="5218922"/>
            <a:ext cx="1639078" cy="1639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31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0C01CE71-FC76-4B08-B6CF-991940C3C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032" y="1032746"/>
            <a:ext cx="10095737" cy="782638"/>
          </a:xfrm>
        </p:spPr>
        <p:txBody>
          <a:bodyPr>
            <a:normAutofit/>
          </a:bodyPr>
          <a:lstStyle/>
          <a:p>
            <a:r>
              <a:rPr lang="en-US" dirty="0"/>
              <a:t>Significance of the Study</a:t>
            </a:r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32AE43E3-E3DE-481E-9B87-7B1F8783A6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4031" y="2067088"/>
            <a:ext cx="10598013" cy="749047"/>
          </a:xfrm>
        </p:spPr>
        <p:txBody>
          <a:bodyPr>
            <a:noAutofit/>
          </a:bodyPr>
          <a:lstStyle/>
          <a:p>
            <a:r>
              <a:rPr lang="en-US" sz="2400" dirty="0"/>
              <a:t>Translating research insights will contribute to the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88F02AC-2ACE-4B6E-9181-99EBB08906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74031" y="2923852"/>
            <a:ext cx="9775064" cy="2588637"/>
          </a:xfrm>
        </p:spPr>
        <p:txBody>
          <a:bodyPr>
            <a:noAutofit/>
          </a:bodyPr>
          <a:lstStyle/>
          <a:p>
            <a:pPr marL="457200" indent="-457200">
              <a:buAutoNum type="alphaLcParenBoth"/>
            </a:pPr>
            <a:r>
              <a:rPr lang="en-US" sz="2400" dirty="0" smtClean="0">
                <a:solidFill>
                  <a:srgbClr val="F7F1E4"/>
                </a:solidFill>
              </a:rPr>
              <a:t>creation </a:t>
            </a:r>
            <a:r>
              <a:rPr lang="en-US" sz="2400" dirty="0">
                <a:solidFill>
                  <a:srgbClr val="F7F1E4"/>
                </a:solidFill>
              </a:rPr>
              <a:t>and development of policies, guidelines and strategies to improve the current state of catechetical centers. </a:t>
            </a:r>
          </a:p>
          <a:p>
            <a:pPr marL="457200" indent="-457200">
              <a:buAutoNum type="alphaLcParenBoth"/>
            </a:pPr>
            <a:r>
              <a:rPr lang="en-US" sz="2400" dirty="0" smtClean="0">
                <a:solidFill>
                  <a:srgbClr val="F7F1E4"/>
                </a:solidFill>
              </a:rPr>
              <a:t>contribute </a:t>
            </a:r>
            <a:r>
              <a:rPr lang="en-US" sz="2400" dirty="0">
                <a:solidFill>
                  <a:srgbClr val="F7F1E4"/>
                </a:solidFill>
              </a:rPr>
              <a:t>to the development of intervention activities to update curriculum and instruction utilized in the formation of the catechist.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C1C20937-8D4C-4000-BCD6-AC984F093F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95E168-DA5E-4888-8D8A-92B118324C14}" type="slidenum">
              <a:rPr lang="ru-RU" smtClean="0">
                <a:solidFill>
                  <a:srgbClr val="FFCD00"/>
                </a:solidFill>
              </a:rPr>
              <a:pPr>
                <a:defRPr/>
              </a:pPr>
              <a:t>14</a:t>
            </a:fld>
            <a:endParaRPr lang="ru-RU" dirty="0">
              <a:solidFill>
                <a:srgbClr val="FFCD00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833C48CC-CF85-47E9-8D25-4C7B0726B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2922" y="5218922"/>
            <a:ext cx="1639078" cy="1639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92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0C01CE71-FC76-4B08-B6CF-991940C3C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032" y="1032746"/>
            <a:ext cx="10095737" cy="782638"/>
          </a:xfrm>
        </p:spPr>
        <p:txBody>
          <a:bodyPr>
            <a:normAutofit/>
          </a:bodyPr>
          <a:lstStyle/>
          <a:p>
            <a:r>
              <a:rPr lang="en-US" dirty="0"/>
              <a:t>Expected Outputs</a:t>
            </a:r>
            <a:endParaRPr lang="ru-RU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C1C20937-8D4C-4000-BCD6-AC984F093F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95E168-DA5E-4888-8D8A-92B118324C14}" type="slidenum">
              <a:rPr lang="ru-RU" smtClean="0">
                <a:solidFill>
                  <a:srgbClr val="FFCD00"/>
                </a:solidFill>
              </a:rPr>
              <a:pPr>
                <a:defRPr/>
              </a:pPr>
              <a:t>15</a:t>
            </a:fld>
            <a:endParaRPr lang="ru-RU" dirty="0">
              <a:solidFill>
                <a:srgbClr val="FFCD00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833C48CC-CF85-47E9-8D25-4C7B0726B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2922" y="5218922"/>
            <a:ext cx="1639078" cy="1639078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1081825" y="2174393"/>
            <a:ext cx="9648337" cy="4010541"/>
          </a:xfrm>
        </p:spPr>
        <p:txBody>
          <a:bodyPr>
            <a:noAutofit/>
          </a:bodyPr>
          <a:lstStyle/>
          <a:p>
            <a:r>
              <a:rPr lang="en-PH" sz="1800" dirty="0" smtClean="0"/>
              <a:t>Literature review</a:t>
            </a:r>
          </a:p>
          <a:p>
            <a:r>
              <a:rPr lang="en-PH" sz="1800" dirty="0" smtClean="0"/>
              <a:t>Historical/archival documents</a:t>
            </a:r>
          </a:p>
          <a:p>
            <a:r>
              <a:rPr lang="en-PH" sz="1800" dirty="0" smtClean="0"/>
              <a:t>Interview data</a:t>
            </a:r>
          </a:p>
          <a:p>
            <a:r>
              <a:rPr lang="en-PH" sz="1800" dirty="0" smtClean="0"/>
              <a:t>Case study data</a:t>
            </a:r>
          </a:p>
          <a:p>
            <a:r>
              <a:rPr lang="en-PH" sz="1800" dirty="0" smtClean="0"/>
              <a:t>Curriculum data</a:t>
            </a:r>
          </a:p>
          <a:p>
            <a:r>
              <a:rPr lang="en-PH" sz="1800" dirty="0" smtClean="0"/>
              <a:t>Photos, web images (for visual presentation)</a:t>
            </a:r>
          </a:p>
          <a:p>
            <a:r>
              <a:rPr lang="en-PH" sz="1800" dirty="0" smtClean="0"/>
              <a:t>Quantitative and qualitative results collection</a:t>
            </a:r>
            <a:endParaRPr lang="en-PH" sz="1800" dirty="0"/>
          </a:p>
          <a:p>
            <a:r>
              <a:rPr lang="en-PH" sz="1800" dirty="0" smtClean="0"/>
              <a:t>Presentation to stakeholders</a:t>
            </a:r>
          </a:p>
          <a:p>
            <a:r>
              <a:rPr lang="en-PH" sz="1800" dirty="0" smtClean="0"/>
              <a:t>Conference</a:t>
            </a:r>
          </a:p>
          <a:p>
            <a:r>
              <a:rPr lang="en-PH" sz="1800" dirty="0" smtClean="0"/>
              <a:t>Journals</a:t>
            </a:r>
          </a:p>
          <a:p>
            <a:r>
              <a:rPr lang="en-PH" sz="1800" dirty="0" smtClean="0"/>
              <a:t>Curriculum for Catechetical formation</a:t>
            </a:r>
          </a:p>
          <a:p>
            <a:r>
              <a:rPr lang="en-PH" sz="1800" dirty="0"/>
              <a:t>F</a:t>
            </a:r>
            <a:r>
              <a:rPr lang="en-PH" sz="1800" dirty="0" smtClean="0"/>
              <a:t>or visual presentation of Catechetical Centers (ex. Coffee table book; digital storytelling)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25837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0C01CE71-FC76-4B08-B6CF-991940C3C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032" y="1032746"/>
            <a:ext cx="10095737" cy="782638"/>
          </a:xfrm>
        </p:spPr>
        <p:txBody>
          <a:bodyPr>
            <a:normAutofit/>
          </a:bodyPr>
          <a:lstStyle/>
          <a:p>
            <a:r>
              <a:rPr lang="en-US" dirty="0"/>
              <a:t>Working Bibliography</a:t>
            </a:r>
            <a:endParaRPr lang="ru-RU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C1C20937-8D4C-4000-BCD6-AC984F093F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95E168-DA5E-4888-8D8A-92B118324C14}" type="slidenum">
              <a:rPr lang="ru-RU" smtClean="0">
                <a:solidFill>
                  <a:srgbClr val="FFCD00"/>
                </a:solidFill>
              </a:rPr>
              <a:pPr>
                <a:defRPr/>
              </a:pPr>
              <a:t>16</a:t>
            </a:fld>
            <a:endParaRPr lang="ru-RU" dirty="0">
              <a:solidFill>
                <a:srgbClr val="FFCD00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833C48CC-CF85-47E9-8D25-4C7B0726B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2922" y="5218922"/>
            <a:ext cx="1639078" cy="1639078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50759" y="2151710"/>
            <a:ext cx="11024315" cy="4033224"/>
          </a:xfrm>
        </p:spPr>
        <p:txBody>
          <a:bodyPr>
            <a:no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i="1" dirty="0">
                <a:solidFill>
                  <a:srgbClr val="F7F1E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 Catechism of the Catholic Church </a:t>
            </a:r>
            <a:r>
              <a:rPr lang="en-US" sz="1600" dirty="0">
                <a:solidFill>
                  <a:srgbClr val="F7F1E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(1992). Vatican City: </a:t>
            </a:r>
            <a:r>
              <a:rPr lang="en-US" sz="1600" dirty="0" err="1">
                <a:solidFill>
                  <a:srgbClr val="F7F1E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Libreria</a:t>
            </a:r>
            <a:r>
              <a:rPr lang="en-US" sz="1600" dirty="0">
                <a:solidFill>
                  <a:srgbClr val="F7F1E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7F1E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Editrice</a:t>
            </a:r>
            <a:r>
              <a:rPr lang="en-US" sz="1600" dirty="0">
                <a:solidFill>
                  <a:srgbClr val="F7F1E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7F1E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Vaticana</a:t>
            </a:r>
            <a:r>
              <a:rPr lang="en-US" sz="1600" dirty="0">
                <a:solidFill>
                  <a:srgbClr val="F7F1E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F7F1E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Catholic Bishops' Conference of the Philippines. (1997). </a:t>
            </a:r>
            <a:r>
              <a:rPr lang="en-US" sz="1600" i="1" dirty="0">
                <a:solidFill>
                  <a:srgbClr val="F7F1E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Catechism for Filipino Catholics</a:t>
            </a:r>
            <a:r>
              <a:rPr lang="en-US" sz="1600" dirty="0">
                <a:solidFill>
                  <a:srgbClr val="F7F1E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Manila: Episcopal Commission on Catechesis and Catholic Education &amp; Word &amp; Life Publications.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F7F1E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Catholic Bishops' Conference of the Philippines. (2007). </a:t>
            </a:r>
            <a:r>
              <a:rPr lang="en-US" sz="1600" i="1" dirty="0">
                <a:solidFill>
                  <a:srgbClr val="F7F1E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National Catechetical Directory for the Philippines</a:t>
            </a:r>
            <a:r>
              <a:rPr lang="en-US" sz="1600" dirty="0">
                <a:solidFill>
                  <a:srgbClr val="F7F1E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Manila: </a:t>
            </a:r>
            <a:r>
              <a:rPr lang="en-US" sz="1600" dirty="0" smtClean="0">
                <a:solidFill>
                  <a:srgbClr val="F7F1E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Catholic	 </a:t>
            </a:r>
            <a:r>
              <a:rPr lang="en-US" sz="1600" dirty="0">
                <a:solidFill>
                  <a:srgbClr val="F7F1E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Bishops Conference of the Philippines.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i="1" dirty="0">
                <a:solidFill>
                  <a:srgbClr val="F7F1E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Compendium of the Catechism of the Catholic Church</a:t>
            </a:r>
            <a:r>
              <a:rPr lang="en-US" sz="1600" dirty="0">
                <a:solidFill>
                  <a:srgbClr val="F7F1E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(2005). Vatican City: </a:t>
            </a:r>
            <a:r>
              <a:rPr lang="en-US" sz="1600" dirty="0" err="1">
                <a:solidFill>
                  <a:srgbClr val="F7F1E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Libreria</a:t>
            </a:r>
            <a:r>
              <a:rPr lang="en-US" sz="1600" dirty="0">
                <a:solidFill>
                  <a:srgbClr val="F7F1E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7F1E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Editrice</a:t>
            </a:r>
            <a:r>
              <a:rPr lang="en-US" sz="1600" dirty="0">
                <a:solidFill>
                  <a:srgbClr val="F7F1E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7F1E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Vaticana</a:t>
            </a:r>
            <a:r>
              <a:rPr lang="en-US" sz="1600" dirty="0">
                <a:solidFill>
                  <a:srgbClr val="F7F1E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1600" dirty="0" err="1">
                <a:solidFill>
                  <a:srgbClr val="F7F1E4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Gauntlett</a:t>
            </a:r>
            <a:r>
              <a:rPr lang="en-US" sz="1600" dirty="0">
                <a:solidFill>
                  <a:srgbClr val="F7F1E4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D. (2005). Using Creative Visual Research Methods to Understand </a:t>
            </a:r>
            <a:r>
              <a:rPr lang="en-US" sz="1600" dirty="0" smtClean="0">
                <a:solidFill>
                  <a:srgbClr val="F7F1E4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Media Audiences</a:t>
            </a:r>
            <a:r>
              <a:rPr lang="en-US" sz="1600" dirty="0">
                <a:solidFill>
                  <a:srgbClr val="F7F1E4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 </a:t>
            </a:r>
            <a:r>
              <a:rPr lang="en-US" sz="1600" i="1" dirty="0" err="1">
                <a:solidFill>
                  <a:srgbClr val="F7F1E4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MedienPädagogik</a:t>
            </a:r>
            <a:r>
              <a:rPr lang="en-US" sz="1600" i="1" dirty="0">
                <a:solidFill>
                  <a:srgbClr val="F7F1E4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1600" i="1" dirty="0" err="1">
                <a:solidFill>
                  <a:srgbClr val="F7F1E4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Zeitschrift</a:t>
            </a:r>
            <a:r>
              <a:rPr lang="en-US" sz="1600" i="1" dirty="0">
                <a:solidFill>
                  <a:srgbClr val="F7F1E4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i="1" dirty="0" smtClean="0">
                <a:solidFill>
                  <a:srgbClr val="F7F1E4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en-US" sz="1600" i="1" dirty="0" err="1" smtClean="0">
                <a:solidFill>
                  <a:srgbClr val="F7F1E4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für</a:t>
            </a:r>
            <a:r>
              <a:rPr lang="en-US" sz="1600" i="1" dirty="0" smtClean="0">
                <a:solidFill>
                  <a:srgbClr val="F7F1E4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rgbClr val="F7F1E4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Theorie</a:t>
            </a:r>
            <a:r>
              <a:rPr lang="en-US" sz="1600" i="1" dirty="0">
                <a:solidFill>
                  <a:srgbClr val="F7F1E4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Und Praxis Der </a:t>
            </a:r>
            <a:r>
              <a:rPr lang="en-US" sz="1600" i="1" dirty="0" err="1">
                <a:solidFill>
                  <a:srgbClr val="F7F1E4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Medienbildung</a:t>
            </a:r>
            <a:r>
              <a:rPr lang="en-US" sz="1600" dirty="0">
                <a:solidFill>
                  <a:srgbClr val="F7F1E4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 </a:t>
            </a:r>
            <a:r>
              <a:rPr lang="en-US" sz="1600" i="1" dirty="0">
                <a:solidFill>
                  <a:srgbClr val="F7F1E4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9</a:t>
            </a:r>
            <a:r>
              <a:rPr lang="en-US" sz="1600" dirty="0">
                <a:solidFill>
                  <a:srgbClr val="F7F1E4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1-32. https://doi.org/10.21240/mpaed/09/2005.03.29.X</a:t>
            </a:r>
            <a:endParaRPr lang="en-US" sz="1600" dirty="0">
              <a:solidFill>
                <a:srgbClr val="F7F1E4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F7F1E4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Lund, N. W. (2009). </a:t>
            </a:r>
            <a:r>
              <a:rPr lang="en-US" sz="1600" i="1" dirty="0">
                <a:solidFill>
                  <a:srgbClr val="F7F1E4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Document theory. Annual Review of Information Science and </a:t>
            </a:r>
            <a:r>
              <a:rPr lang="en-US" sz="1600" i="1" dirty="0" smtClean="0">
                <a:solidFill>
                  <a:srgbClr val="F7F1E4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Technology</a:t>
            </a:r>
            <a:r>
              <a:rPr lang="en-US" sz="1600" i="1" dirty="0">
                <a:solidFill>
                  <a:srgbClr val="F7F1E4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43(1), </a:t>
            </a:r>
            <a:r>
              <a:rPr lang="en-US" sz="1600" i="1" dirty="0" smtClean="0">
                <a:solidFill>
                  <a:srgbClr val="F7F1E4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1–	55.</a:t>
            </a:r>
            <a:r>
              <a:rPr lang="en-US" sz="1600" dirty="0" smtClean="0">
                <a:solidFill>
                  <a:srgbClr val="F7F1E4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doi:10.1002/aris.2009.1440430116</a:t>
            </a:r>
            <a:r>
              <a:rPr lang="en-US" sz="1600" dirty="0">
                <a:solidFill>
                  <a:srgbClr val="F7F1E4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1600" dirty="0">
              <a:solidFill>
                <a:srgbClr val="F7F1E4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600" dirty="0" err="1">
                <a:solidFill>
                  <a:srgbClr val="F7F1E4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Macayan</a:t>
            </a:r>
            <a:r>
              <a:rPr lang="en-US" sz="1600" dirty="0">
                <a:solidFill>
                  <a:srgbClr val="F7F1E4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J. (2017).  Implementing Outcome-Based Education (OBE) Framework: </a:t>
            </a:r>
            <a:r>
              <a:rPr lang="en-US" sz="1600" dirty="0" smtClean="0">
                <a:solidFill>
                  <a:srgbClr val="F7F1E4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Implications </a:t>
            </a:r>
            <a:r>
              <a:rPr lang="en-US" sz="1600" dirty="0">
                <a:solidFill>
                  <a:srgbClr val="F7F1E4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for Assessment of Students’ </a:t>
            </a:r>
            <a:r>
              <a:rPr lang="en-US" sz="1600" dirty="0" smtClean="0">
                <a:solidFill>
                  <a:srgbClr val="F7F1E4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	Performance</a:t>
            </a:r>
            <a:r>
              <a:rPr lang="en-US" sz="1600" dirty="0">
                <a:solidFill>
                  <a:srgbClr val="F7F1E4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US" sz="1600" i="1" dirty="0">
                <a:solidFill>
                  <a:srgbClr val="F7F1E4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Educational Measurement and Evaluation Review, 8</a:t>
            </a:r>
            <a:r>
              <a:rPr lang="en-US" sz="1600" dirty="0">
                <a:solidFill>
                  <a:srgbClr val="F7F1E4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US" sz="1600" i="1" dirty="0">
                <a:solidFill>
                  <a:srgbClr val="F7F1E4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1), 1-10. </a:t>
            </a:r>
            <a:endParaRPr lang="en-US" sz="1600" dirty="0">
              <a:solidFill>
                <a:srgbClr val="F7F1E4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F7F1E4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Ornstein, A., &amp; </a:t>
            </a:r>
            <a:r>
              <a:rPr lang="en-US" sz="1600" dirty="0" err="1">
                <a:solidFill>
                  <a:srgbClr val="F7F1E4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Hunkins</a:t>
            </a:r>
            <a:r>
              <a:rPr lang="en-US" sz="1600" dirty="0">
                <a:solidFill>
                  <a:srgbClr val="F7F1E4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F. (2009) Curriculum Design</a:t>
            </a:r>
            <a:r>
              <a:rPr lang="en-US" sz="1600" i="1" dirty="0">
                <a:solidFill>
                  <a:srgbClr val="F7F1E4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In Curriculum: Foundations, </a:t>
            </a:r>
            <a:endParaRPr lang="en-US" sz="1600" dirty="0">
              <a:solidFill>
                <a:srgbClr val="F7F1E4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7720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i="1" dirty="0" smtClean="0">
                <a:solidFill>
                  <a:srgbClr val="F7F1E4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	Principles </a:t>
            </a:r>
            <a:r>
              <a:rPr lang="en-US" sz="1600" i="1" dirty="0">
                <a:solidFill>
                  <a:srgbClr val="F7F1E4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and Issues (5th Ed.), pp. 181-206</a:t>
            </a:r>
            <a:r>
              <a:rPr lang="en-US" sz="1600" dirty="0">
                <a:solidFill>
                  <a:srgbClr val="F7F1E4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Boston, MA: Pearson/Allyn and Bacon.</a:t>
            </a:r>
            <a:endParaRPr lang="en-US" sz="1600" dirty="0">
              <a:solidFill>
                <a:srgbClr val="F7F1E4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600" dirty="0" err="1" smtClean="0">
                <a:solidFill>
                  <a:srgbClr val="F7F1E4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Widdersheim</a:t>
            </a:r>
            <a:r>
              <a:rPr lang="en-US" sz="1600" dirty="0">
                <a:solidFill>
                  <a:srgbClr val="F7F1E4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M. (2018). Historical case study: A research strategy for diachronic </a:t>
            </a:r>
            <a:r>
              <a:rPr lang="en-US" sz="1600" dirty="0" smtClean="0">
                <a:solidFill>
                  <a:srgbClr val="F7F1E4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analysis</a:t>
            </a:r>
            <a:r>
              <a:rPr lang="en-US" sz="1600" dirty="0">
                <a:solidFill>
                  <a:srgbClr val="F7F1E4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1600" i="1" dirty="0">
                <a:solidFill>
                  <a:srgbClr val="F7F1E4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Library &amp; Information Science </a:t>
            </a:r>
            <a:r>
              <a:rPr lang="en-US" sz="1600" i="1" dirty="0" smtClean="0">
                <a:solidFill>
                  <a:srgbClr val="F7F1E4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	Research</a:t>
            </a:r>
            <a:r>
              <a:rPr lang="en-US" sz="1600" i="1" dirty="0">
                <a:solidFill>
                  <a:srgbClr val="F7F1E4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40, 144-152. </a:t>
            </a:r>
            <a:r>
              <a:rPr lang="en-US" sz="1600" dirty="0" smtClean="0">
                <a:solidFill>
                  <a:srgbClr val="F7F1E4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doi:10.1016/j.lisr.2018.06.003</a:t>
            </a:r>
            <a:endParaRPr lang="en-US" sz="1600" dirty="0">
              <a:solidFill>
                <a:srgbClr val="F7F1E4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78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4D677">
                <a:alpha val="85000"/>
              </a:srgbClr>
            </a:gs>
            <a:gs pos="55000">
              <a:srgbClr val="E2CB7B"/>
            </a:gs>
            <a:gs pos="83000">
              <a:schemeClr val="bg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="" xmlns:a16="http://schemas.microsoft.com/office/drawing/2014/main" id="{264AF187-57D4-46D3-AF5A-3EF9347ED4E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13889" b="13889"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="" xmlns:a16="http://schemas.microsoft.com/office/drawing/2014/main" id="{0750FA1F-06F0-492A-BF2B-94C3F27B4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1600749"/>
            <a:ext cx="5056083" cy="782638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prstClr val="black"/>
                </a:solidFill>
                <a:latin typeface="Calibri Light" panose="020F0302020204030204"/>
              </a:rPr>
              <a:t>STUDYING CATECHETICAL CENTERS (SCC) – National Catechetical Study (NCS) 2021: Pastoral Action Research and Intervention (PARI) Project</a:t>
            </a:r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2858070-DF77-4C18-85AC-3A10C5F916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4DF14951-F198-4FC4-852B-D3EE201316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7240" y="4039795"/>
            <a:ext cx="4421856" cy="749047"/>
          </a:xfrm>
        </p:spPr>
        <p:txBody>
          <a:bodyPr>
            <a:noAutofit/>
          </a:bodyPr>
          <a:lstStyle/>
          <a:p>
            <a:r>
              <a:rPr lang="en-US" sz="1800" b="1" dirty="0"/>
              <a:t>Name of Proponent &amp; Institution: </a:t>
            </a:r>
          </a:p>
          <a:p>
            <a:r>
              <a:rPr lang="en-US" sz="1800" b="1" dirty="0"/>
              <a:t>Heiden C. Anorico</a:t>
            </a:r>
            <a:endParaRPr lang="en-US" sz="1800" dirty="0"/>
          </a:p>
          <a:p>
            <a:r>
              <a:rPr lang="en-US" sz="1800" dirty="0"/>
              <a:t>University of Santo Tomas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33609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0C01CE71-FC76-4B08-B6CF-991940C3C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</a:t>
            </a:r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32AE43E3-E3DE-481E-9B87-7B1F8783A6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4032" y="2225392"/>
            <a:ext cx="10675286" cy="749047"/>
          </a:xfrm>
        </p:spPr>
        <p:txBody>
          <a:bodyPr>
            <a:noAutofit/>
          </a:bodyPr>
          <a:lstStyle/>
          <a:p>
            <a:r>
              <a:rPr lang="en-US" sz="2800" dirty="0"/>
              <a:t>Studying Catechetical Center (SCC) is a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800" dirty="0"/>
              <a:t>	</a:t>
            </a:r>
            <a:r>
              <a:rPr lang="en-US" sz="2800" b="1" dirty="0"/>
              <a:t>pastoral action research </a:t>
            </a:r>
            <a:r>
              <a:rPr lang="en-US" sz="2800" dirty="0"/>
              <a:t>that aims at producing a historical </a:t>
            </a:r>
            <a:endParaRPr lang="en-US" sz="2800" dirty="0" smtClean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800" dirty="0"/>
              <a:t>	</a:t>
            </a:r>
            <a:r>
              <a:rPr lang="en-US" sz="2800" dirty="0" smtClean="0"/>
              <a:t>documentation </a:t>
            </a:r>
            <a:r>
              <a:rPr lang="en-US" sz="2800" dirty="0"/>
              <a:t>of the </a:t>
            </a:r>
            <a:r>
              <a:rPr lang="en-US" sz="2800" dirty="0" smtClean="0"/>
              <a:t>selected </a:t>
            </a:r>
            <a:r>
              <a:rPr lang="en-US" sz="2800" dirty="0"/>
              <a:t>catechetical centers in the 	</a:t>
            </a:r>
            <a:r>
              <a:rPr lang="en-US" sz="2800" dirty="0" smtClean="0"/>
              <a:t>country</a:t>
            </a:r>
            <a:r>
              <a:rPr lang="en-US" sz="2800" dirty="0"/>
              <a:t>.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88F02AC-2ACE-4B6E-9181-99EBB08906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74032" y="4269363"/>
            <a:ext cx="10675286" cy="25886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It focuses on understanding </a:t>
            </a:r>
          </a:p>
          <a:p>
            <a:pPr marL="457200" indent="-457200">
              <a:buAutoNum type="alphaLcParenBoth"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the 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founding and evolution of these catechetical centers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;</a:t>
            </a:r>
          </a:p>
          <a:p>
            <a:pPr marL="457200" indent="-457200">
              <a:buAutoNum type="alphaLcParenBoth"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their 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formation programs and projects; </a:t>
            </a:r>
          </a:p>
          <a:p>
            <a:pPr marL="457200" indent="-457200">
              <a:buAutoNum type="alphaLcParenBoth"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catechetical 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teaching and learning strategies employed; and </a:t>
            </a:r>
            <a:endParaRPr lang="en-US" sz="24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457200" indent="-457200">
              <a:buAutoNum type="alphaLcParenBoth"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curricular 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challenges and innovation initiatives (and the lack thereof).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C1C20937-8D4C-4000-BCD6-AC984F093F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3</a:t>
            </a:fld>
            <a:endParaRPr lang="ru-RU" dirty="0"/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833C48CC-CF85-47E9-8D25-4C7B0726B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2922" y="5218922"/>
            <a:ext cx="1639078" cy="1639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792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0C01CE71-FC76-4B08-B6CF-991940C3C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</a:t>
            </a:r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32AE43E3-E3DE-481E-9B87-7B1F8783A6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4032" y="2225392"/>
            <a:ext cx="10765438" cy="749047"/>
          </a:xfrm>
        </p:spPr>
        <p:txBody>
          <a:bodyPr>
            <a:noAutofit/>
          </a:bodyPr>
          <a:lstStyle/>
          <a:p>
            <a:r>
              <a:rPr lang="en-US" sz="2800" dirty="0"/>
              <a:t>SCC will utilize historical case study approach of selected catechetical centers representing 17 ecclesiastical provinces.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88F02AC-2ACE-4B6E-9181-99EBB08906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74031" y="3596297"/>
            <a:ext cx="9778891" cy="25886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SCC data will be able to identify </a:t>
            </a:r>
            <a:endParaRPr lang="en-US" sz="24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457200" indent="-457200">
              <a:buAutoNum type="alphaLcParenBoth"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formation;</a:t>
            </a:r>
          </a:p>
          <a:p>
            <a:pPr marL="457200" indent="-457200">
              <a:buAutoNum type="alphaLcParenBoth"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curricular;</a:t>
            </a:r>
          </a:p>
          <a:p>
            <a:pPr marL="457200" indent="-457200">
              <a:buAutoNum type="alphaLcParenBoth"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and 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pedagogical 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insights</a:t>
            </a:r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C1C20937-8D4C-4000-BCD6-AC984F093F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95E168-DA5E-4888-8D8A-92B118324C14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FFCD00"/>
                </a:solidFill>
                <a:effectLst/>
                <a:uLnTx/>
                <a:uFillTx/>
                <a:latin typeface="Lucida Grand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FFCD00"/>
              </a:solidFill>
              <a:effectLst/>
              <a:uLnTx/>
              <a:uFillTx/>
              <a:latin typeface="Lucida Grande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833C48CC-CF85-47E9-8D25-4C7B0726B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2922" y="5218922"/>
            <a:ext cx="1639078" cy="1639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10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0C01CE71-FC76-4B08-B6CF-991940C3C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Study Background</a:t>
            </a:r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32AE43E3-E3DE-481E-9B87-7B1F8783A6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4032" y="2224310"/>
            <a:ext cx="10404830" cy="749047"/>
          </a:xfrm>
        </p:spPr>
        <p:txBody>
          <a:bodyPr>
            <a:noAutofit/>
          </a:bodyPr>
          <a:lstStyle/>
          <a:p>
            <a:r>
              <a:rPr lang="en-PH" sz="2600" dirty="0"/>
              <a:t>Primary church documents on catechetical </a:t>
            </a:r>
            <a:r>
              <a:rPr lang="en-PH" sz="2600" dirty="0" smtClean="0"/>
              <a:t>ministry:</a:t>
            </a:r>
          </a:p>
          <a:p>
            <a:r>
              <a:rPr lang="en-PH" sz="2600" dirty="0"/>
              <a:t>	</a:t>
            </a:r>
            <a:r>
              <a:rPr lang="en-PH" sz="2600" dirty="0" smtClean="0"/>
              <a:t>The </a:t>
            </a:r>
            <a:r>
              <a:rPr lang="en-PH" sz="2600" dirty="0"/>
              <a:t>Catechism of the Catholic Church 1992; </a:t>
            </a:r>
          </a:p>
          <a:p>
            <a:r>
              <a:rPr lang="en-PH" sz="2600" dirty="0" smtClean="0"/>
              <a:t>	Catholic </a:t>
            </a:r>
            <a:r>
              <a:rPr lang="en-PH" sz="2600" dirty="0"/>
              <a:t>Bishops' Conference of the Philippines, 1997, </a:t>
            </a:r>
            <a:r>
              <a:rPr lang="en-PH" sz="2600" dirty="0" smtClean="0"/>
              <a:t>2007</a:t>
            </a:r>
            <a:r>
              <a:rPr lang="en-PH" sz="2600" dirty="0"/>
              <a:t>; </a:t>
            </a:r>
          </a:p>
          <a:p>
            <a:r>
              <a:rPr lang="en-PH" sz="2600" dirty="0" smtClean="0"/>
              <a:t>	Compendium </a:t>
            </a:r>
            <a:r>
              <a:rPr lang="en-PH" sz="2600" dirty="0"/>
              <a:t>of the Catechism of the Catholic Church, </a:t>
            </a:r>
            <a:r>
              <a:rPr lang="en-PH" sz="2600" dirty="0" smtClean="0"/>
              <a:t>2005.</a:t>
            </a:r>
            <a:endParaRPr lang="en-US" sz="26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C1C20937-8D4C-4000-BCD6-AC984F093F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95E168-DA5E-4888-8D8A-92B118324C14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FFCD00"/>
                </a:solidFill>
                <a:effectLst/>
                <a:uLnTx/>
                <a:uFillTx/>
                <a:latin typeface="Lucida Grand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FFCD00"/>
              </a:solidFill>
              <a:effectLst/>
              <a:uLnTx/>
              <a:uFillTx/>
              <a:latin typeface="Lucida Grande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833C48CC-CF85-47E9-8D25-4C7B0726B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2922" y="5218922"/>
            <a:ext cx="1639078" cy="1639078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03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0C01CE71-FC76-4B08-B6CF-991940C3C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Study Background</a:t>
            </a:r>
            <a:endParaRPr lang="ru-RU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88F02AC-2ACE-4B6E-9181-99EBB08906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74032" y="2812279"/>
            <a:ext cx="10688165" cy="25886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2400" dirty="0" smtClean="0">
                <a:solidFill>
                  <a:schemeClr val="bg1">
                    <a:lumMod val="95000"/>
                  </a:schemeClr>
                </a:solidFill>
              </a:rPr>
              <a:t>How </a:t>
            </a:r>
            <a:r>
              <a:rPr lang="en-CA" sz="2400" dirty="0">
                <a:solidFill>
                  <a:schemeClr val="bg1">
                    <a:lumMod val="95000"/>
                  </a:schemeClr>
                </a:solidFill>
              </a:rPr>
              <a:t>are we addressing the current state of catechetical centers?</a:t>
            </a:r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  <a:p>
            <a:pPr marL="0" indent="0">
              <a:buNone/>
            </a:pPr>
            <a:r>
              <a:rPr lang="en-CA" sz="2400" dirty="0">
                <a:solidFill>
                  <a:schemeClr val="bg1">
                    <a:lumMod val="95000"/>
                  </a:schemeClr>
                </a:solidFill>
              </a:rPr>
              <a:t>	Lack of continuing relevant catechetical formation </a:t>
            </a:r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  <a:p>
            <a:pPr lvl="2"/>
            <a:r>
              <a:rPr lang="en-CA" sz="2400" dirty="0">
                <a:solidFill>
                  <a:schemeClr val="bg1">
                    <a:lumMod val="95000"/>
                  </a:schemeClr>
                </a:solidFill>
              </a:rPr>
              <a:t>for training of catechists (with and without community life) </a:t>
            </a:r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  <a:p>
            <a:pPr lvl="2"/>
            <a:r>
              <a:rPr lang="en-CA" sz="2400" dirty="0">
                <a:solidFill>
                  <a:schemeClr val="bg1">
                    <a:lumMod val="95000"/>
                  </a:schemeClr>
                </a:solidFill>
              </a:rPr>
              <a:t>development of appropriate catechetical curriculum</a:t>
            </a:r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  <a:p>
            <a:pPr lvl="2"/>
            <a:r>
              <a:rPr lang="en-CA" sz="2400" dirty="0">
                <a:solidFill>
                  <a:schemeClr val="bg1">
                    <a:lumMod val="95000"/>
                  </a:schemeClr>
                </a:solidFill>
              </a:rPr>
              <a:t>role of technology in formation of catechists (media sources: fb page, </a:t>
            </a:r>
            <a:r>
              <a:rPr lang="en-CA" sz="2400" dirty="0" smtClean="0">
                <a:solidFill>
                  <a:schemeClr val="bg1">
                    <a:lumMod val="95000"/>
                  </a:schemeClr>
                </a:solidFill>
              </a:rPr>
              <a:t>apps, </a:t>
            </a:r>
            <a:r>
              <a:rPr lang="en-CA" sz="2400" dirty="0">
                <a:solidFill>
                  <a:schemeClr val="bg1">
                    <a:lumMod val="95000"/>
                  </a:schemeClr>
                </a:solidFill>
              </a:rPr>
              <a:t>other web pages, blogs, etc.)</a:t>
            </a:r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  <a:p>
            <a:pPr lvl="2"/>
            <a:r>
              <a:rPr lang="en-CA" sz="2400" dirty="0">
                <a:solidFill>
                  <a:schemeClr val="bg1">
                    <a:lumMod val="95000"/>
                  </a:schemeClr>
                </a:solidFill>
              </a:rPr>
              <a:t>the physical structure of catechetical centers </a:t>
            </a:r>
            <a:endParaRPr lang="en-CA" sz="2400" dirty="0" smtClean="0">
              <a:solidFill>
                <a:schemeClr val="bg1">
                  <a:lumMod val="95000"/>
                </a:schemeClr>
              </a:solidFill>
            </a:endParaRPr>
          </a:p>
          <a:p>
            <a:pPr lvl="2"/>
            <a:r>
              <a:rPr lang="en-PH" sz="2400" dirty="0" smtClean="0">
                <a:solidFill>
                  <a:srgbClr val="F7F1E4"/>
                </a:solidFill>
              </a:rPr>
              <a:t>leadership </a:t>
            </a:r>
            <a:r>
              <a:rPr lang="en-PH" sz="2400" dirty="0">
                <a:solidFill>
                  <a:srgbClr val="F7F1E4"/>
                </a:solidFill>
              </a:rPr>
              <a:t>in catechetical centers in relation to implementation of </a:t>
            </a:r>
            <a:r>
              <a:rPr lang="en-PH" sz="2400" dirty="0" smtClean="0">
                <a:solidFill>
                  <a:srgbClr val="F7F1E4"/>
                </a:solidFill>
              </a:rPr>
              <a:t>catechetical </a:t>
            </a:r>
            <a:r>
              <a:rPr lang="en-PH" sz="2400" dirty="0">
                <a:solidFill>
                  <a:srgbClr val="F7F1E4"/>
                </a:solidFill>
              </a:rPr>
              <a:t>curriculum</a:t>
            </a:r>
          </a:p>
          <a:p>
            <a:pPr lvl="2"/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C1C20937-8D4C-4000-BCD6-AC984F093F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95E168-DA5E-4888-8D8A-92B118324C14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FFCD00"/>
                </a:solidFill>
                <a:effectLst/>
                <a:uLnTx/>
                <a:uFillTx/>
                <a:latin typeface="Lucida Grand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FFCD00"/>
              </a:solidFill>
              <a:effectLst/>
              <a:uLnTx/>
              <a:uFillTx/>
              <a:latin typeface="Lucida Grande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833C48CC-CF85-47E9-8D25-4C7B0726B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2922" y="5218922"/>
            <a:ext cx="1639078" cy="1639078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74032" y="2153912"/>
            <a:ext cx="4421856" cy="749047"/>
          </a:xfrm>
        </p:spPr>
        <p:txBody>
          <a:bodyPr/>
          <a:lstStyle/>
          <a:p>
            <a:r>
              <a:rPr lang="en-CA" sz="2800" dirty="0">
                <a:solidFill>
                  <a:srgbClr val="FFC000"/>
                </a:solidFill>
              </a:rPr>
              <a:t>Issues: </a:t>
            </a:r>
            <a:endParaRPr lang="en-US" sz="2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36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0C01CE71-FC76-4B08-B6CF-991940C3C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032" y="1032746"/>
            <a:ext cx="10121495" cy="782638"/>
          </a:xfrm>
        </p:spPr>
        <p:txBody>
          <a:bodyPr>
            <a:normAutofit/>
          </a:bodyPr>
          <a:lstStyle/>
          <a:p>
            <a:r>
              <a:rPr lang="en-CA" dirty="0"/>
              <a:t>Project Concept &amp; Research Focus</a:t>
            </a:r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32AE43E3-E3DE-481E-9B87-7B1F8783A6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4031" y="2225392"/>
            <a:ext cx="10121495" cy="749047"/>
          </a:xfrm>
        </p:spPr>
        <p:txBody>
          <a:bodyPr>
            <a:noAutofit/>
          </a:bodyPr>
          <a:lstStyle/>
          <a:p>
            <a:r>
              <a:rPr lang="en-CA" sz="2800" dirty="0"/>
              <a:t>Studying Catechetical Centers (SCC) is an in-depth exploration of the </a:t>
            </a:r>
            <a:endParaRPr lang="en-CA" sz="2800" dirty="0" smtClean="0"/>
          </a:p>
          <a:p>
            <a:endParaRPr lang="en-CA" sz="2800" dirty="0"/>
          </a:p>
          <a:p>
            <a:endParaRPr lang="ru-RU" sz="2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C1C20937-8D4C-4000-BCD6-AC984F093F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95E168-DA5E-4888-8D8A-92B118324C14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FFCD00"/>
                </a:solidFill>
                <a:effectLst/>
                <a:uLnTx/>
                <a:uFillTx/>
                <a:latin typeface="Lucida Grand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FFCD00"/>
              </a:solidFill>
              <a:effectLst/>
              <a:uLnTx/>
              <a:uFillTx/>
              <a:latin typeface="Lucida Grande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833C48CC-CF85-47E9-8D25-4C7B0726B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2922" y="5218922"/>
            <a:ext cx="1639078" cy="1639078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774030" y="3596297"/>
            <a:ext cx="10505574" cy="25886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dirty="0" smtClean="0">
                <a:solidFill>
                  <a:schemeClr val="bg1"/>
                </a:solidFill>
              </a:rPr>
              <a:t>(a) history </a:t>
            </a:r>
            <a:r>
              <a:rPr lang="en-CA" sz="2400" dirty="0">
                <a:solidFill>
                  <a:schemeClr val="bg1"/>
                </a:solidFill>
              </a:rPr>
              <a:t>and development of catechetical centers in </a:t>
            </a:r>
            <a:r>
              <a:rPr lang="en-CA" sz="2400" dirty="0" smtClean="0">
                <a:solidFill>
                  <a:schemeClr val="bg1"/>
                </a:solidFill>
              </a:rPr>
              <a:t>	the </a:t>
            </a:r>
            <a:r>
              <a:rPr lang="en-CA" sz="2400" dirty="0">
                <a:solidFill>
                  <a:schemeClr val="bg1"/>
                </a:solidFill>
              </a:rPr>
              <a:t>Philippines</a:t>
            </a:r>
          </a:p>
          <a:p>
            <a:pPr marL="0" indent="0">
              <a:buNone/>
            </a:pPr>
            <a:r>
              <a:rPr lang="en-CA" sz="2400" dirty="0" smtClean="0">
                <a:solidFill>
                  <a:schemeClr val="bg1"/>
                </a:solidFill>
              </a:rPr>
              <a:t>(b) review </a:t>
            </a:r>
            <a:r>
              <a:rPr lang="en-CA" sz="2400" dirty="0">
                <a:solidFill>
                  <a:schemeClr val="bg1"/>
                </a:solidFill>
              </a:rPr>
              <a:t>and evaluate the catechetical curriculum </a:t>
            </a:r>
            <a:r>
              <a:rPr lang="en-CA" sz="2400" dirty="0" smtClean="0">
                <a:solidFill>
                  <a:schemeClr val="bg1"/>
                </a:solidFill>
              </a:rPr>
              <a:t>and </a:t>
            </a:r>
            <a:r>
              <a:rPr lang="en-CA" sz="2400" dirty="0">
                <a:solidFill>
                  <a:schemeClr val="bg1"/>
                </a:solidFill>
              </a:rPr>
              <a:t>instruction utilized </a:t>
            </a:r>
            <a:endParaRPr lang="en-CA" sz="2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CA" sz="2400" dirty="0">
                <a:solidFill>
                  <a:schemeClr val="bg1"/>
                </a:solidFill>
              </a:rPr>
              <a:t>	</a:t>
            </a:r>
            <a:r>
              <a:rPr lang="en-CA" sz="2400" dirty="0" smtClean="0">
                <a:solidFill>
                  <a:schemeClr val="bg1"/>
                </a:solidFill>
              </a:rPr>
              <a:t>in </a:t>
            </a:r>
            <a:r>
              <a:rPr lang="en-CA" sz="2400" dirty="0">
                <a:solidFill>
                  <a:schemeClr val="bg1"/>
                </a:solidFill>
              </a:rPr>
              <a:t>the catechetical </a:t>
            </a:r>
            <a:r>
              <a:rPr lang="en-CA" sz="2400" dirty="0" smtClean="0">
                <a:solidFill>
                  <a:schemeClr val="bg1"/>
                </a:solidFill>
              </a:rPr>
              <a:t>centers.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59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0C01CE71-FC76-4B08-B6CF-991940C3C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032" y="1032746"/>
            <a:ext cx="10095737" cy="782638"/>
          </a:xfrm>
        </p:spPr>
        <p:txBody>
          <a:bodyPr>
            <a:normAutofit/>
          </a:bodyPr>
          <a:lstStyle/>
          <a:p>
            <a:r>
              <a:rPr lang="en-CA" dirty="0"/>
              <a:t>Project Concept &amp; Research Focus</a:t>
            </a:r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32AE43E3-E3DE-481E-9B87-7B1F8783A6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4031" y="2225392"/>
            <a:ext cx="10095737" cy="749047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dirty="0" smtClean="0"/>
              <a:t>Understanding </a:t>
            </a:r>
            <a:r>
              <a:rPr lang="en-CA" sz="2800" dirty="0"/>
              <a:t>the </a:t>
            </a:r>
            <a:r>
              <a:rPr lang="en-CA" sz="2800" b="1" dirty="0"/>
              <a:t>historical background of catechetical centers</a:t>
            </a:r>
            <a:r>
              <a:rPr lang="en-CA" sz="2800" dirty="0"/>
              <a:t> in the Philippines, its projects and </a:t>
            </a:r>
            <a:r>
              <a:rPr lang="en-CA" sz="2800" dirty="0" smtClean="0"/>
              <a:t>programs </a:t>
            </a:r>
          </a:p>
          <a:p>
            <a:endParaRPr lang="en-CA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b="1" dirty="0"/>
              <a:t>A</a:t>
            </a:r>
            <a:r>
              <a:rPr lang="en-CA" sz="2800" b="1" dirty="0" smtClean="0"/>
              <a:t>ssessment </a:t>
            </a:r>
            <a:r>
              <a:rPr lang="en-CA" sz="2800" b="1" dirty="0"/>
              <a:t>of existing catechetical curriculum and instruction </a:t>
            </a:r>
            <a:r>
              <a:rPr lang="en-CA" sz="2800" dirty="0"/>
              <a:t>applied in the catechetical centers</a:t>
            </a:r>
            <a:endParaRPr lang="en-CA" sz="2800" dirty="0" smtClean="0"/>
          </a:p>
          <a:p>
            <a:endParaRPr lang="ru-RU" sz="2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C1C20937-8D4C-4000-BCD6-AC984F093F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95E168-DA5E-4888-8D8A-92B118324C14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FFCD00"/>
                </a:solidFill>
                <a:effectLst/>
                <a:uLnTx/>
                <a:uFillTx/>
                <a:latin typeface="Lucida Grand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FFCD00"/>
              </a:solidFill>
              <a:effectLst/>
              <a:uLnTx/>
              <a:uFillTx/>
              <a:latin typeface="Lucida Grande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833C48CC-CF85-47E9-8D25-4C7B0726B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2922" y="5218922"/>
            <a:ext cx="1639078" cy="1639078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79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0C01CE71-FC76-4B08-B6CF-991940C3C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032" y="1032746"/>
            <a:ext cx="10095737" cy="782638"/>
          </a:xfrm>
        </p:spPr>
        <p:txBody>
          <a:bodyPr>
            <a:normAutofit/>
          </a:bodyPr>
          <a:lstStyle/>
          <a:p>
            <a:r>
              <a:rPr lang="en-CA" dirty="0"/>
              <a:t>Project Concept &amp; Research Focus</a:t>
            </a:r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32AE43E3-E3DE-481E-9B87-7B1F8783A6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4032" y="1980746"/>
            <a:ext cx="9554824" cy="749047"/>
          </a:xfrm>
        </p:spPr>
        <p:txBody>
          <a:bodyPr>
            <a:noAutofit/>
          </a:bodyPr>
          <a:lstStyle/>
          <a:p>
            <a:r>
              <a:rPr lang="en-CA" sz="2800" dirty="0"/>
              <a:t>The main points of empirical inquiry are the following:</a:t>
            </a:r>
            <a:endParaRPr lang="en-US" sz="2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88F02AC-2ACE-4B6E-9181-99EBB08906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74032" y="2642636"/>
            <a:ext cx="10301799" cy="2588637"/>
          </a:xfrm>
        </p:spPr>
        <p:txBody>
          <a:bodyPr>
            <a:noAutofit/>
          </a:bodyPr>
          <a:lstStyle/>
          <a:p>
            <a:pPr lvl="0"/>
            <a:r>
              <a:rPr lang="en-CA" sz="2000" dirty="0">
                <a:solidFill>
                  <a:srgbClr val="F7F1E4"/>
                </a:solidFill>
              </a:rPr>
              <a:t>How did catechetical centers started and evolved in the Philippines through the years?</a:t>
            </a:r>
            <a:endParaRPr lang="en-US" sz="2000" dirty="0">
              <a:solidFill>
                <a:srgbClr val="F7F1E4"/>
              </a:solidFill>
            </a:endParaRPr>
          </a:p>
          <a:p>
            <a:pPr lvl="0"/>
            <a:r>
              <a:rPr lang="en-CA" sz="2000" dirty="0">
                <a:solidFill>
                  <a:srgbClr val="F7F1E4"/>
                </a:solidFill>
              </a:rPr>
              <a:t>Who are the chief catechetical leaders and what are their significant contributions that shaped the catechetical centers?</a:t>
            </a:r>
            <a:endParaRPr lang="en-US" sz="2000" dirty="0">
              <a:solidFill>
                <a:srgbClr val="F7F1E4"/>
              </a:solidFill>
            </a:endParaRPr>
          </a:p>
          <a:p>
            <a:pPr lvl="0"/>
            <a:r>
              <a:rPr lang="en-CA" sz="2000" dirty="0">
                <a:solidFill>
                  <a:srgbClr val="F7F1E4"/>
                </a:solidFill>
              </a:rPr>
              <a:t>What are the catechetical formation programs and projects and how did it strengthen (or weaken) the current catechetical ministry today?</a:t>
            </a:r>
            <a:endParaRPr lang="en-US" sz="2000" dirty="0">
              <a:solidFill>
                <a:srgbClr val="F7F1E4"/>
              </a:solidFill>
            </a:endParaRPr>
          </a:p>
          <a:p>
            <a:pPr lvl="0"/>
            <a:r>
              <a:rPr lang="en-CA" sz="2000" dirty="0">
                <a:solidFill>
                  <a:srgbClr val="F7F1E4"/>
                </a:solidFill>
              </a:rPr>
              <a:t>What is the current status of catechetical curriculum and instruction implementation in the catechetical centers?</a:t>
            </a:r>
            <a:endParaRPr lang="en-US" sz="2000" dirty="0">
              <a:solidFill>
                <a:srgbClr val="F7F1E4"/>
              </a:solidFill>
            </a:endParaRPr>
          </a:p>
          <a:p>
            <a:pPr lvl="0"/>
            <a:r>
              <a:rPr lang="en-CA" sz="2000" dirty="0">
                <a:solidFill>
                  <a:srgbClr val="F7F1E4"/>
                </a:solidFill>
              </a:rPr>
              <a:t>How did changes in technological development affect the implementation of curriculum and instruction in the catechetical centers?</a:t>
            </a:r>
            <a:endParaRPr lang="en-US" sz="2000" dirty="0">
              <a:solidFill>
                <a:srgbClr val="F7F1E4"/>
              </a:solidFill>
            </a:endParaRPr>
          </a:p>
          <a:p>
            <a:pPr lvl="0"/>
            <a:r>
              <a:rPr lang="en-CA" sz="2000" dirty="0">
                <a:solidFill>
                  <a:srgbClr val="F7F1E4"/>
                </a:solidFill>
              </a:rPr>
              <a:t>What research insights from catechetical historical background, programs and project, and current catechetical curriculum and instruction can be applied to create pastoral intervention activities for effective catechetical ministry?</a:t>
            </a:r>
            <a:endParaRPr lang="en-US" sz="2000" dirty="0">
              <a:solidFill>
                <a:srgbClr val="F7F1E4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C1C20937-8D4C-4000-BCD6-AC984F093F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95E168-DA5E-4888-8D8A-92B118324C14}" type="slidenum">
              <a:rPr lang="ru-RU" smtClean="0">
                <a:solidFill>
                  <a:srgbClr val="FFCD00"/>
                </a:solidFill>
              </a:rPr>
              <a:pPr>
                <a:defRPr/>
              </a:pPr>
              <a:t>9</a:t>
            </a:fld>
            <a:endParaRPr lang="ru-RU" dirty="0">
              <a:solidFill>
                <a:srgbClr val="FFCD00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833C48CC-CF85-47E9-8D25-4C7B0726B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2922" y="5218922"/>
            <a:ext cx="1639078" cy="1639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12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5">
      <a:dk1>
        <a:sysClr val="windowText" lastClr="000000"/>
      </a:dk1>
      <a:lt1>
        <a:sysClr val="window" lastClr="FFFFFF"/>
      </a:lt1>
      <a:dk2>
        <a:srgbClr val="FFCD00"/>
      </a:dk2>
      <a:lt2>
        <a:srgbClr val="00AEDE"/>
      </a:lt2>
      <a:accent1>
        <a:srgbClr val="002E62"/>
      </a:accent1>
      <a:accent2>
        <a:srgbClr val="004CB9"/>
      </a:accent2>
      <a:accent3>
        <a:srgbClr val="FF9D00"/>
      </a:accent3>
      <a:accent4>
        <a:srgbClr val="57A773"/>
      </a:accent4>
      <a:accent5>
        <a:srgbClr val="D11149"/>
      </a:accent5>
      <a:accent6>
        <a:srgbClr val="00111F"/>
      </a:accent6>
      <a:hlink>
        <a:srgbClr val="FFFFFF"/>
      </a:hlink>
      <a:folHlink>
        <a:srgbClr val="FFFFFF"/>
      </a:folHlink>
    </a:clrScheme>
    <a:fontScheme name="Custom 22">
      <a:majorFont>
        <a:latin typeface="Verdana"/>
        <a:ea typeface=""/>
        <a:cs typeface=""/>
      </a:majorFont>
      <a:minorFont>
        <a:latin typeface="Lucida Gran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 w="12700" cap="flat">
          <a:noFill/>
          <a:prstDash val="solid"/>
          <a:miter/>
        </a:ln>
      </a:spPr>
      <a:bodyPr rtlCol="0" anchor="ctr"/>
      <a:lstStyle>
        <a:defPPr algn="l">
          <a:defRPr dirty="0"/>
        </a:defPPr>
      </a:lstStyle>
    </a:spDef>
  </a:objectDefaults>
  <a:extraClrSchemeLst/>
  <a:extLst>
    <a:ext uri="{05A4C25C-085E-4340-85A3-A5531E510DB2}">
      <thm15:themeFamily xmlns:thm15="http://schemas.microsoft.com/office/thememl/2012/main" name="NBPL_GeneralDesign02_MO - v4" id="{6FF23145-4007-4574-94C2-B80E45F46FD9}" vid="{0FB396FC-CF2E-452A-9B17-DA6C73B135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C5154C8-4BB5-43F2-9F6C-5E79271A0D5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2807890-83DC-4772-9CAD-F7CB30099A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47A0EF5-23A9-4627-BC46-745B7DD804D2}">
  <ds:schemaRefs>
    <ds:schemaRef ds:uri="http://schemas.openxmlformats.org/package/2006/metadata/core-properties"/>
    <ds:schemaRef ds:uri="http://schemas.microsoft.com/office/2006/documentManagement/types"/>
    <ds:schemaRef ds:uri="fb0879af-3eba-417a-a55a-ffe6dcd6ca77"/>
    <ds:schemaRef ds:uri="http://purl.org/dc/terms/"/>
    <ds:schemaRef ds:uri="http://schemas.microsoft.com/office/infopath/2007/PartnerControls"/>
    <ds:schemaRef ds:uri="http://www.w3.org/XML/1998/namespace"/>
    <ds:schemaRef ds:uri="6dc4bcd6-49db-4c07-9060-8acfc67cef9f"/>
    <ds:schemaRef ds:uri="http://purl.org/dc/dcmitype/"/>
    <ds:schemaRef ds:uri="http://purl.org/dc/elements/1.1/"/>
    <ds:schemaRef ds:uri="http://schemas.microsoft.com/sharepoint/v3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Universal presentation</Template>
  <TotalTime>0</TotalTime>
  <Words>729</Words>
  <Application>Microsoft Office PowerPoint</Application>
  <PresentationFormat>Widescreen</PresentationFormat>
  <Paragraphs>123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Calibri Light</vt:lpstr>
      <vt:lpstr>Cambria</vt:lpstr>
      <vt:lpstr>Lucida Grande</vt:lpstr>
      <vt:lpstr>Times New Roman</vt:lpstr>
      <vt:lpstr>Verdana</vt:lpstr>
      <vt:lpstr>Wingdings</vt:lpstr>
      <vt:lpstr>Office Theme</vt:lpstr>
      <vt:lpstr>NCS 2021: PARI PROJECT</vt:lpstr>
      <vt:lpstr>STUDYING CATECHETICAL CENTERS (SCC) – National Catechetical Study (NCS) 2021: Pastoral Action Research and Intervention (PARI) Project</vt:lpstr>
      <vt:lpstr>Abstract</vt:lpstr>
      <vt:lpstr>Abstract</vt:lpstr>
      <vt:lpstr>Study Background</vt:lpstr>
      <vt:lpstr>Study Background</vt:lpstr>
      <vt:lpstr>Project Concept &amp; Research Focus</vt:lpstr>
      <vt:lpstr>Project Concept &amp; Research Focus</vt:lpstr>
      <vt:lpstr>Project Concept &amp; Research Focus</vt:lpstr>
      <vt:lpstr>Working Literature Review </vt:lpstr>
      <vt:lpstr>Theoretical Lens</vt:lpstr>
      <vt:lpstr>Research Strategies</vt:lpstr>
      <vt:lpstr>Research Strategies</vt:lpstr>
      <vt:lpstr>Significance of the Study</vt:lpstr>
      <vt:lpstr>Expected Outputs</vt:lpstr>
      <vt:lpstr>Working Bibliography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2019-02-22T14:32:40Z</dcterms:created>
  <dcterms:modified xsi:type="dcterms:W3CDTF">2019-02-25T13:33:52Z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