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4" r:id="rId4"/>
    <p:sldId id="257" r:id="rId5"/>
    <p:sldId id="265" r:id="rId6"/>
    <p:sldId id="266" r:id="rId7"/>
    <p:sldId id="267" r:id="rId8"/>
    <p:sldId id="258" r:id="rId9"/>
    <p:sldId id="268" r:id="rId10"/>
    <p:sldId id="269" r:id="rId11"/>
    <p:sldId id="270" r:id="rId12"/>
    <p:sldId id="285" r:id="rId13"/>
    <p:sldId id="273" r:id="rId14"/>
    <p:sldId id="274" r:id="rId15"/>
    <p:sldId id="260" r:id="rId16"/>
    <p:sldId id="261" r:id="rId17"/>
    <p:sldId id="275" r:id="rId18"/>
    <p:sldId id="262" r:id="rId19"/>
    <p:sldId id="282" r:id="rId20"/>
    <p:sldId id="281" r:id="rId21"/>
    <p:sldId id="264" r:id="rId22"/>
    <p:sldId id="27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A19415-0D64-4CEB-900F-601FDE6777CF}">
          <p14:sldIdLst>
            <p14:sldId id="256"/>
            <p14:sldId id="283"/>
            <p14:sldId id="284"/>
            <p14:sldId id="257"/>
            <p14:sldId id="265"/>
            <p14:sldId id="266"/>
            <p14:sldId id="267"/>
            <p14:sldId id="258"/>
            <p14:sldId id="268"/>
            <p14:sldId id="269"/>
            <p14:sldId id="270"/>
            <p14:sldId id="285"/>
            <p14:sldId id="273"/>
            <p14:sldId id="274"/>
            <p14:sldId id="260"/>
            <p14:sldId id="261"/>
            <p14:sldId id="275"/>
            <p14:sldId id="262"/>
            <p14:sldId id="282"/>
            <p14:sldId id="281"/>
            <p14:sldId id="264"/>
            <p14:sldId id="276"/>
            <p14:sldId id="280"/>
          </p14:sldIdLst>
        </p14:section>
        <p14:section name="Untitled Section" id="{F073BB2E-35EC-453D-B336-7EAB3C5D096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2.vatican.va/content/john-paul-ii/en/apost_exhortations/documents/hf_jp-ii_exh_16101979_catechesi-tradendae.html" TargetMode="External"/><Relationship Id="rId2" Type="http://schemas.openxmlformats.org/officeDocument/2006/relationships/hyperlink" Target="http://w2.vatican.va/content/francesco/en/apost_exhortations/documents/papa-francesco_esortazione-ap_20131124_evangelii-gaudium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D677">
                <a:alpha val="85000"/>
              </a:srgbClr>
            </a:gs>
            <a:gs pos="39000">
              <a:schemeClr val="accent4">
                <a:lumMod val="20000"/>
                <a:lumOff val="80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CF1C-93B6-47F9-8402-B24AA909A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449" y="1227497"/>
            <a:ext cx="7766936" cy="127992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NCS 2021: PARI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F95B2-6899-4E7A-80E2-390F3D50B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463" y="2425128"/>
            <a:ext cx="7766936" cy="1096899"/>
          </a:xfrm>
        </p:spPr>
        <p:txBody>
          <a:bodyPr/>
          <a:lstStyle/>
          <a:p>
            <a:r>
              <a:rPr lang="en-US" dirty="0"/>
              <a:t>The National Catechetical Study (NCS) 2021:</a:t>
            </a:r>
          </a:p>
          <a:p>
            <a:r>
              <a:rPr lang="en-US" dirty="0"/>
              <a:t>Pastoral Action Research and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8B185-4A22-40B6-89B2-0A40454B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236" y="4599709"/>
            <a:ext cx="2276764" cy="2276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86296-9110-4280-BEA3-11DBA4908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40" y="5307835"/>
            <a:ext cx="1550165" cy="1550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23318-B8A6-4CC2-B49C-B1EC3B40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818" y="5608605"/>
            <a:ext cx="1475182" cy="1197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39590-5854-431B-B7FE-82E7D83C5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361" y="5307835"/>
            <a:ext cx="1238341" cy="1594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9041B-8FD4-46D5-A82D-F4BDDA86F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07" y="5442756"/>
            <a:ext cx="1263545" cy="1263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2003" y="3781822"/>
            <a:ext cx="736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Studying the Catechized (SC)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7140" y="407083"/>
            <a:ext cx="90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RESEARCH FORUM AND WORKSHOP ON CATECHETICAL MINISTRY</a:t>
            </a:r>
          </a:p>
          <a:p>
            <a:pPr algn="ctr"/>
            <a:r>
              <a:rPr lang="en-US" sz="2000" dirty="0" smtClean="0">
                <a:latin typeface="+mj-lt"/>
              </a:rPr>
              <a:t>27 February 2019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336" y="4481223"/>
            <a:ext cx="293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Ma. Cecilia L. </a:t>
            </a:r>
            <a:r>
              <a:rPr lang="en-US" dirty="0" err="1" smtClean="0"/>
              <a:t>Balajadia</a:t>
            </a:r>
            <a:endParaRPr lang="en-US" dirty="0" smtClean="0"/>
          </a:p>
          <a:p>
            <a:pPr algn="ctr"/>
            <a:r>
              <a:rPr lang="en-US" dirty="0" smtClean="0"/>
              <a:t> Proponent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RESEARCH QUESTIONS: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89" y="1816316"/>
            <a:ext cx="915015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A. The </a:t>
            </a:r>
            <a:r>
              <a:rPr lang="en-CA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basic </a:t>
            </a:r>
            <a:r>
              <a:rPr lang="en-CA" sz="3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demographic </a:t>
            </a:r>
            <a:r>
              <a:rPr lang="en-CA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profile of the catechized  </a:t>
            </a:r>
            <a:endParaRPr lang="en-CA" sz="3200" b="1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 indent="0">
              <a:buNone/>
            </a:pPr>
            <a:endParaRPr lang="en-CA" sz="32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CA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Who </a:t>
            </a:r>
            <a:r>
              <a:rPr lang="en-CA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are the catechized </a:t>
            </a:r>
            <a:r>
              <a:rPr lang="en-CA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at </a:t>
            </a:r>
            <a:r>
              <a:rPr lang="en-CA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different periods of time</a:t>
            </a:r>
            <a:r>
              <a:rPr lang="en-CA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CA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Where did they experience catechesis?</a:t>
            </a:r>
          </a:p>
          <a:p>
            <a:pPr marL="0" lvl="0" indent="0">
              <a:buNone/>
            </a:pPr>
            <a:endParaRPr lang="en-CA" sz="32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 indent="0">
              <a:buNone/>
            </a:pPr>
            <a:endParaRPr lang="en-US" sz="32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en-CA" sz="32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RESEARCH QUESTIONS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6335"/>
            <a:ext cx="950421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B) The concept/notion </a:t>
            </a:r>
            <a:r>
              <a:rPr lang="en-CA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of God, Jesus Christ, the Church, sacraments,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moral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life, Mary in relation to practical life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What is their notion of God, Jesus Christ, Holy Spirit, Church, sacraments, Mary, moral life? Did these notions relate to the practical life of the catechized? Why or why not?(factors)</a:t>
            </a:r>
          </a:p>
          <a:p>
            <a:pPr marL="0" indent="0">
              <a:buNone/>
            </a:pP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Did they experience change in themselves after having </a:t>
            </a:r>
          </a:p>
          <a:p>
            <a:pPr marL="404813" indent="0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known these? What are the reasons for  such change </a:t>
            </a:r>
          </a:p>
          <a:p>
            <a:pPr marL="0" indent="0">
              <a:buNone/>
            </a:pP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or no change at all? 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RESEARCH QUESTIONS: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4212"/>
            <a:ext cx="950421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c) the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disposition towards </a:t>
            </a:r>
            <a:r>
              <a:rPr lang="en-CA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whole catechetical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process/experience of conversion in the whole catechetical process </a:t>
            </a:r>
            <a:r>
              <a:rPr lang="en-CA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(communication means, methods, the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catechists, language)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Do they consider catechesis as ineffective/effective?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What are the indicators of its effectivity or </a:t>
            </a:r>
            <a:r>
              <a:rPr lang="en-CA" sz="28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ineffectivity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Is  there a considerable change in attitude/reception </a:t>
            </a:r>
          </a:p>
          <a:p>
            <a:pPr marL="0" indent="0">
              <a:buNone/>
            </a:pP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towards the whole catechetical process as they grow</a:t>
            </a:r>
          </a:p>
          <a:p>
            <a:pPr marL="0" indent="0">
              <a:buNone/>
            </a:pP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in age ?</a:t>
            </a:r>
          </a:p>
          <a:p>
            <a:pPr marL="0" indent="346075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What factors brought such change or the lack of it? </a:t>
            </a:r>
          </a:p>
          <a:p>
            <a:pPr marL="0" indent="0">
              <a:buNone/>
            </a:pPr>
            <a:endParaRPr lang="en-CA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90444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RESEARCH QUESTIONS: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79" y="1777815"/>
            <a:ext cx="8349977" cy="3880773"/>
          </a:xfrm>
        </p:spPr>
        <p:txBody>
          <a:bodyPr>
            <a:no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en-C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</a:t>
            </a:r>
            <a:r>
              <a:rPr lang="en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 </a:t>
            </a:r>
            <a:r>
              <a:rPr lang="en-C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impact/ integration of catechesis to life in </a:t>
            </a:r>
            <a:r>
              <a:rPr lang="en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terms of their dispositions/attitude  towards social issues (abortion, same sex marriage, care for nature etc.)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CA" sz="28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 are their stance on the social issues?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 they see the relation of the catechesis they receive</a:t>
            </a:r>
          </a:p>
          <a:p>
            <a:pPr marL="404813" lvl="0" indent="-404813">
              <a:buClr>
                <a:srgbClr val="90C226"/>
              </a:buClr>
              <a:buNone/>
            </a:pPr>
            <a:r>
              <a:rPr lang="en-C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in their   disposition attitude towards these social issues and in the decisions they make in their life?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q"/>
            </a:pPr>
            <a:endParaRPr lang="en-CA" sz="2800" dirty="0" smtClean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en-CA" sz="28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n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CA" sz="28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q"/>
            </a:pP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545" y="4064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RESEARCH QUESTIONS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709" y="1421680"/>
            <a:ext cx="8365836" cy="3880773"/>
          </a:xfrm>
        </p:spPr>
        <p:txBody>
          <a:bodyPr>
            <a:no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en-C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d) impact/ integration of catechesis to life in terms of  satisfaction and happiness, commitment to the person, teachings of Jesus Christ and adherence to the Catholic ideals</a:t>
            </a:r>
            <a:r>
              <a:rPr lang="en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Do they consider themselves happy and satisfied in life? Did the  catechesis they receive impact their sense of happiness and satisfaction? Why or why not?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Do they consider themselves committed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to </a:t>
            </a:r>
            <a:r>
              <a:rPr lang="en-CA" sz="28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God?How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do they translate such commitment in their dealing with others, nature and their self?</a:t>
            </a:r>
          </a:p>
          <a:p>
            <a:pPr marL="0" indent="0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545" y="4064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THEORETICAL LENS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40" y="2324310"/>
            <a:ext cx="8051031" cy="14441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The </a:t>
            </a:r>
            <a:r>
              <a:rPr lang="en-CA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theoretical lens to be used are those espoused by </a:t>
            </a:r>
            <a:r>
              <a:rPr lang="en-CA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NNCDP</a:t>
            </a:r>
            <a:r>
              <a:rPr lang="en-CA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CFC and PCP II with regards to the methods </a:t>
            </a:r>
            <a:r>
              <a:rPr lang="en-CA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and </a:t>
            </a:r>
            <a:r>
              <a:rPr lang="en-CA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process of </a:t>
            </a:r>
            <a:r>
              <a:rPr lang="en-CA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catechesis.</a:t>
            </a:r>
          </a:p>
          <a:p>
            <a:pPr marL="0" indent="0">
              <a:buNone/>
            </a:pPr>
            <a:r>
              <a:rPr lang="en-CA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b="1" dirty="0">
                <a:latin typeface="Oswald bold" panose="02000506000000020004" pitchFamily="50" charset="0"/>
              </a:rPr>
              <a:t>Research Strategies</a:t>
            </a:r>
            <a:r>
              <a:rPr lang="en-US" dirty="0">
                <a:latin typeface="Oswald bold" panose="02000506000000020004" pitchFamily="50" charset="0"/>
              </a:rPr>
              <a:t/>
            </a:r>
            <a:br>
              <a:rPr lang="en-US" dirty="0">
                <a:latin typeface="Oswald bold" panose="02000506000000020004" pitchFamily="50" charset="0"/>
              </a:rPr>
            </a:br>
            <a:endParaRPr lang="en-US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9" y="1751657"/>
            <a:ext cx="8618219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CONCEPTUALIZATION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CONSULTATIONS: workshops, visits, observations</a:t>
            </a:r>
          </a:p>
          <a:p>
            <a:pPr marL="0" indent="0">
              <a:buNone/>
            </a:pP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DATA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GATHERING </a:t>
            </a: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surveys, interview focused group discussions, online surveys via Google forms or Facebook, visuals, pictures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b="1" dirty="0">
                <a:latin typeface="Oswald bold" panose="02000506000000020004" pitchFamily="50" charset="0"/>
              </a:rPr>
              <a:t>Research Strategies</a:t>
            </a:r>
            <a:r>
              <a:rPr lang="en-US" dirty="0">
                <a:latin typeface="Oswald bold" panose="02000506000000020004" pitchFamily="50" charset="0"/>
              </a:rPr>
              <a:t/>
            </a:r>
            <a:br>
              <a:rPr lang="en-US" dirty="0">
                <a:latin typeface="Oswald bold" panose="02000506000000020004" pitchFamily="50" charset="0"/>
              </a:rPr>
            </a:br>
            <a:endParaRPr lang="en-US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6203"/>
            <a:ext cx="8338896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ANALYSIS:  both </a:t>
            </a: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quantitative and qualitative data, the computerized software (example, Excel, SPSS, </a:t>
            </a:r>
            <a:r>
              <a:rPr lang="en-US" sz="28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MaxQDA</a:t>
            </a: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Atlas) </a:t>
            </a:r>
            <a:endParaRPr lang="en-US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DATA PRESENTATION: tables</a:t>
            </a: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graphs, narratives, thematic analyses, </a:t>
            </a: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conceptual maps, primer, documentary  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SIGNIFICANCE OF THE STUDY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09" y="1440153"/>
            <a:ext cx="7564582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Help project and implement </a:t>
            </a:r>
            <a:r>
              <a:rPr lang="en-CA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intervention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programs (modules, curriculum, materials)</a:t>
            </a:r>
          </a:p>
          <a:p>
            <a:pPr marL="0" indent="0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Provide basis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for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catechetical activities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to be more responsive “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education in the faith process” where integrated faith is hoped to be achieved.  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swald bold" panose="02000506000000020004" pitchFamily="50" charset="0"/>
              </a:rPr>
              <a:t>EXPECTED OUTPUTS</a:t>
            </a:r>
            <a:endParaRPr lang="en-US" dirty="0">
              <a:latin typeface="Oswald bold" panose="02000506000000020004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05167"/>
            <a:ext cx="9048557" cy="850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PHASE1:</a:t>
            </a:r>
          </a:p>
          <a:p>
            <a:pPr marL="0" indent="0">
              <a:buNone/>
            </a:pP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OBSERVATION, DATA GATHERING and ANALYSIS PRESENTATION OF RESULTS</a:t>
            </a:r>
          </a:p>
          <a:p>
            <a:pPr marL="0" indent="0">
              <a:buNone/>
            </a:pP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survey tools, chart, graphs, pictures for analysis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PHASE 2 :</a:t>
            </a:r>
          </a:p>
          <a:p>
            <a:pPr marL="0" indent="0">
              <a:buNone/>
            </a:pP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INTERVENTION </a:t>
            </a:r>
          </a:p>
          <a:p>
            <a:pPr marL="0" indent="0">
              <a:buNone/>
            </a:pP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     manuals, modules, documentaries, AVP for catechesis,</a:t>
            </a:r>
          </a:p>
          <a:p>
            <a:pPr marL="0" indent="0">
              <a:buNone/>
            </a:pP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     catechetical book</a:t>
            </a:r>
          </a:p>
          <a:p>
            <a:pPr marL="0" indent="0">
              <a:buNone/>
            </a:pP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swald bold" panose="02000506000000020004" pitchFamily="50" charset="0"/>
              </a:rPr>
              <a:t>ABSTRACT</a:t>
            </a:r>
            <a:endParaRPr lang="en-US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7" y="1726480"/>
            <a:ext cx="8845357" cy="4803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The NCS </a:t>
            </a:r>
            <a:r>
              <a:rPr lang="en-US" sz="36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2021 PARI 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Project:  Studying the Catechized(SC) is a study which </a:t>
            </a:r>
            <a:r>
              <a:rPr lang="en-US" sz="36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seeks 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to know whether catechesis responds to the call of new evangelization 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by understanding “where the catechized are at</a:t>
            </a:r>
            <a:r>
              <a:rPr lang="en-US" sz="3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”.</a:t>
            </a:r>
          </a:p>
          <a:p>
            <a:pPr marL="0" indent="0">
              <a:buNone/>
            </a:pP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8B185-4A22-40B6-89B2-0A40454B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236" y="4599709"/>
            <a:ext cx="2276764" cy="22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27" y="1431638"/>
            <a:ext cx="8571345" cy="5273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Acts and Decrees of the Second Plenary Council of the Philippines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(1991).  (5th ed.). Pasay City, Philippines: Originally published by CBCP,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Paulines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Publishing House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Catholic Bishops' Conference of the Philippines. (1983). 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Maturing in Christian Faith, National Catechetical Directory for the Philippines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Manila: Catholic Bishops Conference of the Philippines.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Cornelio, J. S. (2010). Being Catholic as Reflexive Spirituality: The Case of Religiously Involved Filipino Students. 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ARI Working Paper No. 146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Elisabeth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Sinnewe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M. A. K. a. B. D. (2015). Religion and Life Satisfaction: Evidence from Germany. 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Social Indicators Research, ,,, Vol. 123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 No. 3 ), pp. 837-855.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Joseph R.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Prieste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R. E. P. (2011). The pot-holed path to happiness, possibly paved with money: A research dialogue.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Journal of Consumer Psychology,, Vol. 21,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 No. 2), pp. 113-114. </a:t>
            </a:r>
          </a:p>
          <a:p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New National Catechetical Directory for the Philippines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(2017). Catholic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Bishops'Conference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of the Philippines- Episcopal Commission on Catechesis and Catholic Education.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Pope Francis. (2013).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Evangelii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Gaudium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In. Retrieved from </a:t>
            </a:r>
            <a:r>
              <a:rPr 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2"/>
              </a:rPr>
              <a:t>http://w2.vatican.va/content/francesco/en/apost_exhortations/documents/papa-francesco_esortazione-ap_20131124_evangelii-gaudium.html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Pope John Paul II. (1979).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Catechesi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Tradendae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In 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On Catechesis in our Time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Retrieved from </a:t>
            </a:r>
            <a:r>
              <a:rPr 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http://w2.vatican.va/content/john-paul-ii/en/apost_exhortations/documents/hf_jp-ii_exh_16101979_catechesi-tradendae.html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Roche, J. (1992). Catechesis/ Religious Education in the Spirit of PCP II.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Landas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145-165. 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  <p:pic>
        <p:nvPicPr>
          <p:cNvPr id="1030" name="Picture 6" descr="Resulta ng larawan para sa To love children, you must first love them-marcellin champagn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8585"/>
            <a:ext cx="1563343" cy="46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3964" y="3618506"/>
            <a:ext cx="57634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“to catechize, first  we must love  the catechized”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2022764" y="1158585"/>
            <a:ext cx="868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Towards an effective and evangelizing catechesis: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45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70" y="2301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 “we </a:t>
            </a:r>
            <a:r>
              <a:rPr lang="en-US" sz="3600" b="1" dirty="0"/>
              <a:t>cannot love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what </a:t>
            </a:r>
            <a:r>
              <a:rPr lang="en-US" sz="3600" b="1" dirty="0"/>
              <a:t>we do not </a:t>
            </a:r>
            <a:r>
              <a:rPr lang="en-US" sz="3600" b="1" dirty="0" smtClean="0"/>
              <a:t>know”</a:t>
            </a:r>
            <a:endParaRPr lang="en-US" sz="3600" b="1" dirty="0"/>
          </a:p>
        </p:txBody>
      </p:sp>
      <p:pic>
        <p:nvPicPr>
          <p:cNvPr id="2050" name="Picture 2" descr="Kaugnay na lara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06" y="1607383"/>
            <a:ext cx="3103996" cy="3444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0727" y="5488156"/>
            <a:ext cx="828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“KNOWING WHERE THE CATECHIZED ARE AT” is the </a:t>
            </a:r>
            <a:r>
              <a:rPr lang="en-US" sz="3200" b="1" dirty="0" smtClean="0">
                <a:solidFill>
                  <a:srgbClr val="FF0000"/>
                </a:solidFill>
              </a:rPr>
              <a:t>HEART</a:t>
            </a:r>
            <a:r>
              <a:rPr lang="en-US" sz="2400" dirty="0" smtClean="0"/>
              <a:t> of this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CF1C-93B6-47F9-8402-B24AA909A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449" y="1227497"/>
            <a:ext cx="7766936" cy="127992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NCS 2021: PARI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F95B2-6899-4E7A-80E2-390F3D50B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463" y="2425128"/>
            <a:ext cx="7766936" cy="1096899"/>
          </a:xfrm>
        </p:spPr>
        <p:txBody>
          <a:bodyPr/>
          <a:lstStyle/>
          <a:p>
            <a:r>
              <a:rPr lang="en-US" dirty="0"/>
              <a:t>The National Catechetical Study (NCS) 2021:</a:t>
            </a:r>
          </a:p>
          <a:p>
            <a:r>
              <a:rPr lang="en-US" dirty="0"/>
              <a:t>Pastoral Action Research and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8B185-4A22-40B6-89B2-0A40454B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236" y="4599709"/>
            <a:ext cx="2276764" cy="2276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86296-9110-4280-BEA3-11DBA4908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40" y="5307835"/>
            <a:ext cx="1550165" cy="1550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23318-B8A6-4CC2-B49C-B1EC3B40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818" y="5608605"/>
            <a:ext cx="1475182" cy="1197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39590-5854-431B-B7FE-82E7D83C5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361" y="5307835"/>
            <a:ext cx="1238341" cy="1594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9041B-8FD4-46D5-A82D-F4BDDA86F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07" y="5442756"/>
            <a:ext cx="1263545" cy="1263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2003" y="3781822"/>
            <a:ext cx="736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Studying the Catechized (SC)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7140" y="407083"/>
            <a:ext cx="90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RESEARCH FORUM AND WORKSHOP ON CATECHETICAL MINISTRY</a:t>
            </a:r>
          </a:p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27 February 2019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336" y="4481223"/>
            <a:ext cx="293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Ma. Cecilia L. </a:t>
            </a:r>
            <a:r>
              <a:rPr lang="en-US" dirty="0" err="1" smtClean="0"/>
              <a:t>Balajadia</a:t>
            </a:r>
            <a:endParaRPr lang="en-US" dirty="0" smtClean="0"/>
          </a:p>
          <a:p>
            <a:pPr algn="ctr"/>
            <a:r>
              <a:rPr lang="en-US" dirty="0" smtClean="0"/>
              <a:t> Proponent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swald bold" panose="02000506000000020004" pitchFamily="50" charset="0"/>
              </a:rPr>
              <a:t>ABSTRACT</a:t>
            </a:r>
            <a:endParaRPr lang="en-US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07" y="1366262"/>
            <a:ext cx="9224048" cy="4803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 Data gathered will be used for: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evaluation</a:t>
            </a: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of  current catechetical practices, curriculum designs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identification </a:t>
            </a: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of relevant catechetical  methodologies, approaches and materials for catechesis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formulation</a:t>
            </a: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of insights towards an effective and evangelizing catechesis</a:t>
            </a:r>
          </a:p>
          <a:p>
            <a:pPr marL="0" indent="0">
              <a:buNone/>
            </a:pPr>
            <a:endParaRPr lang="en-US" sz="320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8B185-4A22-40B6-89B2-0A40454B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236" y="4599709"/>
            <a:ext cx="2276764" cy="22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695757" cy="7343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swald bold" panose="02000506000000020004" pitchFamily="50" charset="0"/>
              </a:rPr>
              <a:t>BACKGROUND OF THE STUDY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The Church is an evangelizer but begins by being evangelized herself. </a:t>
            </a:r>
            <a:endParaRPr lang="en-US" sz="3200" dirty="0" smtClean="0">
              <a:latin typeface="Roboto Condensed" panose="02000000000000000000" pitchFamily="2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She 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constantly needs to be evangelized to maintain her vitality in proclaiming the Gospel where </a:t>
            </a: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renewed catechesis is the first </a:t>
            </a:r>
            <a:r>
              <a:rPr lang="en-US" sz="40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element</a:t>
            </a:r>
          </a:p>
          <a:p>
            <a:pPr marL="0" indent="0">
              <a:buNone/>
            </a:pPr>
            <a:r>
              <a:rPr lang="en-US" sz="32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(Acts and Decrees of the Second Plenary Council of the Philippines, 1991, p. 59)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695757" cy="734351"/>
          </a:xfrm>
        </p:spPr>
        <p:txBody>
          <a:bodyPr>
            <a:normAutofit/>
          </a:bodyPr>
          <a:lstStyle/>
          <a:p>
            <a:r>
              <a:rPr lang="en-US" dirty="0">
                <a:latin typeface="Oswald bold" panose="02000506000000020004" pitchFamily="50" charset="0"/>
              </a:rPr>
              <a:t>BACKGROUND OF THE STUDY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28" y="1982566"/>
            <a:ext cx="8792434" cy="388077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Renewed catechesis encompasses new methods, new fervor and new expressions which uses symbols and language which touch the mind, heart and souls,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essential to it    is having a good grasp of   </a:t>
            </a:r>
            <a:r>
              <a:rPr lang="en-US" sz="3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“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where the catechized are at” </a:t>
            </a:r>
          </a:p>
          <a:p>
            <a:pPr marL="0" indent="0">
              <a:buNone/>
            </a:pPr>
            <a:r>
              <a:rPr lang="en-US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 </a:t>
            </a:r>
            <a:r>
              <a:rPr lang="en-US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en-US" sz="20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New National Catechetical Directory for the Philippines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2017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p. 360)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695757" cy="7343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swald bold" panose="02000506000000020004" pitchFamily="50" charset="0"/>
              </a:rPr>
              <a:t>ARGUMENT/ISSUE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39" y="1803190"/>
            <a:ext cx="9522691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the   assumed failure in catechesis is primarily rooted from the failure to use appropriate catechetical means ( methods, approaches, language) because    catechists have not gone deeply in the world of the catechized</a:t>
            </a: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695757" cy="734351"/>
          </a:xfrm>
        </p:spPr>
        <p:txBody>
          <a:bodyPr>
            <a:normAutofit/>
          </a:bodyPr>
          <a:lstStyle/>
          <a:p>
            <a:r>
              <a:rPr lang="en-US" dirty="0">
                <a:latin typeface="Oswald bold" panose="02000506000000020004" pitchFamily="50" charset="0"/>
              </a:rPr>
              <a:t>ARGUMENT/ISSUE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17" y="2160589"/>
            <a:ext cx="8192654" cy="388077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Knowing </a:t>
            </a:r>
            <a:r>
              <a:rPr lang="en-US" sz="3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“where the catechized are at”</a:t>
            </a:r>
          </a:p>
          <a:p>
            <a:pPr marL="0" indent="0">
              <a:buNone/>
            </a:pPr>
            <a:r>
              <a:rPr lang="en-US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 is  vital yet unexplored element  in  	responding to the demands of renewed 	catechesis and evangelization.</a:t>
            </a: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RESEARCH FOCUS 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5" y="1781898"/>
            <a:ext cx="877489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“Know where the catechized are at”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in terms of: </a:t>
            </a:r>
          </a:p>
          <a:p>
            <a:pPr marL="0" indent="0">
              <a:buNone/>
            </a:pP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a) their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basic demographic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profile</a:t>
            </a:r>
          </a:p>
          <a:p>
            <a:pPr marL="0" indent="0">
              <a:buNone/>
            </a:pP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b)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NOTION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of God, Jesus Christ,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Mary, the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Church, sacraments, other Catholic doctrines, moral life  </a:t>
            </a: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69D-7A68-4D61-A300-E1DFF186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89" y="609600"/>
            <a:ext cx="8873413" cy="1320800"/>
          </a:xfrm>
        </p:spPr>
        <p:txBody>
          <a:bodyPr/>
          <a:lstStyle/>
          <a:p>
            <a:r>
              <a:rPr lang="en-US" b="1" dirty="0" smtClean="0">
                <a:latin typeface="Oswald bold" panose="02000506000000020004" pitchFamily="50" charset="0"/>
              </a:rPr>
              <a:t>RESEARCH FOCUS</a:t>
            </a:r>
            <a:endParaRPr lang="en-US" b="1" dirty="0">
              <a:latin typeface="Oswald bold" panose="02000506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913-9763-4585-91FD-D9753BB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421680"/>
            <a:ext cx="8589818" cy="3926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Know where the catechized are at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 terms of: </a:t>
            </a:r>
          </a:p>
          <a:p>
            <a:pPr marL="0" indent="0">
              <a:buNone/>
            </a:pP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3088" indent="-573088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)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DISPOSITION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and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CONVERSION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experience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towards the whole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catechetical 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process </a:t>
            </a: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     (</a:t>
            </a:r>
            <a:r>
              <a:rPr lang="en-CA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communication means, methods, the catechists) </a:t>
            </a:r>
            <a:endParaRPr lang="en-CA" sz="2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en-CA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625475" indent="-625475">
              <a:buNone/>
            </a:pP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d) </a:t>
            </a:r>
            <a:r>
              <a:rPr lang="en-CA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INTEGRATION/impact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CA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of catechesis to daily life activities, social issues and involvement to sacramental life.</a:t>
            </a: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F100-044D-447A-8405-E6B0D10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71" y="3571971"/>
            <a:ext cx="328602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</TotalTime>
  <Words>1289</Words>
  <Application>Microsoft Office PowerPoint</Application>
  <PresentationFormat>Widescreen</PresentationFormat>
  <Paragraphs>136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Oswald bold</vt:lpstr>
      <vt:lpstr>Roboto</vt:lpstr>
      <vt:lpstr>Roboto Condensed</vt:lpstr>
      <vt:lpstr>Trebuchet MS</vt:lpstr>
      <vt:lpstr>Wingdings</vt:lpstr>
      <vt:lpstr>Wingdings 3</vt:lpstr>
      <vt:lpstr>Facet</vt:lpstr>
      <vt:lpstr>NCS 2021: PARI Project </vt:lpstr>
      <vt:lpstr>ABSTRACT</vt:lpstr>
      <vt:lpstr>ABSTRACT</vt:lpstr>
      <vt:lpstr>BACKGROUND OF THE STUDY</vt:lpstr>
      <vt:lpstr>BACKGROUND OF THE STUDY</vt:lpstr>
      <vt:lpstr>ARGUMENT/ISSUE</vt:lpstr>
      <vt:lpstr>ARGUMENT/ISSUE</vt:lpstr>
      <vt:lpstr>RESEARCH FOCUS </vt:lpstr>
      <vt:lpstr>RESEARCH FOCUS</vt:lpstr>
      <vt:lpstr>RESEARCH QUESTIONS:</vt:lpstr>
      <vt:lpstr>RESEARCH QUESTIONS</vt:lpstr>
      <vt:lpstr>RESEARCH QUESTIONS:</vt:lpstr>
      <vt:lpstr>RESEARCH QUESTIONS:</vt:lpstr>
      <vt:lpstr>RESEARCH QUESTIONS</vt:lpstr>
      <vt:lpstr>THEORETICAL LENS</vt:lpstr>
      <vt:lpstr>Research Strategies </vt:lpstr>
      <vt:lpstr>Research Strategies </vt:lpstr>
      <vt:lpstr>SIGNIFICANCE OF THE STUDY</vt:lpstr>
      <vt:lpstr>EXPECTED OUTPUTS</vt:lpstr>
      <vt:lpstr>BIBLIOGRAPHY</vt:lpstr>
      <vt:lpstr>PowerPoint Presentation</vt:lpstr>
      <vt:lpstr>PowerPoint Presentation</vt:lpstr>
      <vt:lpstr>NCS 2021: PARI Project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ma. cecilia</cp:lastModifiedBy>
  <cp:revision>40</cp:revision>
  <dcterms:created xsi:type="dcterms:W3CDTF">2019-02-22T14:25:27Z</dcterms:created>
  <dcterms:modified xsi:type="dcterms:W3CDTF">2019-02-26T20:30:35Z</dcterms:modified>
</cp:coreProperties>
</file>